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</p:sldMasterIdLst>
  <p:notesMasterIdLst>
    <p:notesMasterId r:id="rId22"/>
  </p:notesMasterIdLst>
  <p:sldIdLst>
    <p:sldId id="320" r:id="rId5"/>
    <p:sldId id="350" r:id="rId6"/>
    <p:sldId id="351" r:id="rId7"/>
    <p:sldId id="355" r:id="rId8"/>
    <p:sldId id="359" r:id="rId9"/>
    <p:sldId id="334" r:id="rId10"/>
    <p:sldId id="327" r:id="rId11"/>
    <p:sldId id="362" r:id="rId12"/>
    <p:sldId id="324" r:id="rId13"/>
    <p:sldId id="360" r:id="rId14"/>
    <p:sldId id="373" r:id="rId15"/>
    <p:sldId id="363" r:id="rId16"/>
    <p:sldId id="375" r:id="rId17"/>
    <p:sldId id="378" r:id="rId18"/>
    <p:sldId id="377" r:id="rId19"/>
    <p:sldId id="343" r:id="rId20"/>
    <p:sldId id="33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14A3021D-C244-4256-9BD2-BE71961EA07E}">
          <p14:sldIdLst>
            <p14:sldId id="320"/>
            <p14:sldId id="350"/>
            <p14:sldId id="351"/>
            <p14:sldId id="355"/>
            <p14:sldId id="359"/>
            <p14:sldId id="334"/>
            <p14:sldId id="327"/>
            <p14:sldId id="362"/>
            <p14:sldId id="324"/>
            <p14:sldId id="360"/>
            <p14:sldId id="373"/>
            <p14:sldId id="363"/>
            <p14:sldId id="375"/>
            <p14:sldId id="378"/>
            <p14:sldId id="377"/>
            <p14:sldId id="343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06A2F1-8B8B-4AB2-BA16-B335DD41606C}" v="264" dt="2022-08-22T11:02:41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19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Kušar" userId="6af63a16-7ecc-45cb-a792-7529d2f428e0" providerId="ADAL" clId="{EC06A2F1-8B8B-4AB2-BA16-B335DD41606C}"/>
    <pc:docChg chg="undo redo custSel addSld delSld modSld sldOrd modMainMaster modSection">
      <pc:chgData name="Anita Kušar" userId="6af63a16-7ecc-45cb-a792-7529d2f428e0" providerId="ADAL" clId="{EC06A2F1-8B8B-4AB2-BA16-B335DD41606C}" dt="2022-08-22T11:05:58.727" v="3067" actId="207"/>
      <pc:docMkLst>
        <pc:docMk/>
      </pc:docMkLst>
      <pc:sldChg chg="delSp modSp mod">
        <pc:chgData name="Anita Kušar" userId="6af63a16-7ecc-45cb-a792-7529d2f428e0" providerId="ADAL" clId="{EC06A2F1-8B8B-4AB2-BA16-B335DD41606C}" dt="2022-08-19T06:22:08.101" v="440" actId="20577"/>
        <pc:sldMkLst>
          <pc:docMk/>
          <pc:sldMk cId="480998535" sldId="320"/>
        </pc:sldMkLst>
        <pc:spChg chg="mod">
          <ac:chgData name="Anita Kušar" userId="6af63a16-7ecc-45cb-a792-7529d2f428e0" providerId="ADAL" clId="{EC06A2F1-8B8B-4AB2-BA16-B335DD41606C}" dt="2022-08-18T08:49:50.032" v="50" actId="20577"/>
          <ac:spMkLst>
            <pc:docMk/>
            <pc:sldMk cId="480998535" sldId="320"/>
            <ac:spMk id="2" creationId="{4B0E6CB5-BB84-4F25-B311-12C399EE1696}"/>
          </ac:spMkLst>
        </pc:spChg>
        <pc:spChg chg="mod">
          <ac:chgData name="Anita Kušar" userId="6af63a16-7ecc-45cb-a792-7529d2f428e0" providerId="ADAL" clId="{EC06A2F1-8B8B-4AB2-BA16-B335DD41606C}" dt="2022-08-18T08:48:25.259" v="15" actId="20577"/>
          <ac:spMkLst>
            <pc:docMk/>
            <pc:sldMk cId="480998535" sldId="320"/>
            <ac:spMk id="3" creationId="{E09C8A6F-DA5C-4A01-9D22-D568B85D0C2E}"/>
          </ac:spMkLst>
        </pc:spChg>
        <pc:spChg chg="mod">
          <ac:chgData name="Anita Kušar" userId="6af63a16-7ecc-45cb-a792-7529d2f428e0" providerId="ADAL" clId="{EC06A2F1-8B8B-4AB2-BA16-B335DD41606C}" dt="2022-08-19T06:22:08.101" v="440" actId="20577"/>
          <ac:spMkLst>
            <pc:docMk/>
            <pc:sldMk cId="480998535" sldId="320"/>
            <ac:spMk id="4" creationId="{8A8094D2-0767-4A75-ADF5-4AA0992C9CF4}"/>
          </ac:spMkLst>
        </pc:spChg>
        <pc:spChg chg="del">
          <ac:chgData name="Anita Kušar" userId="6af63a16-7ecc-45cb-a792-7529d2f428e0" providerId="ADAL" clId="{EC06A2F1-8B8B-4AB2-BA16-B335DD41606C}" dt="2022-08-18T08:50:08.347" v="53" actId="478"/>
          <ac:spMkLst>
            <pc:docMk/>
            <pc:sldMk cId="480998535" sldId="320"/>
            <ac:spMk id="10" creationId="{FC92420D-73A1-4BED-8E29-744C43E35235}"/>
          </ac:spMkLst>
        </pc:spChg>
        <pc:picChg chg="mod">
          <ac:chgData name="Anita Kušar" userId="6af63a16-7ecc-45cb-a792-7529d2f428e0" providerId="ADAL" clId="{EC06A2F1-8B8B-4AB2-BA16-B335DD41606C}" dt="2022-08-18T08:50:03.100" v="52" actId="1076"/>
          <ac:picMkLst>
            <pc:docMk/>
            <pc:sldMk cId="480998535" sldId="320"/>
            <ac:picMk id="5124" creationId="{DAE4A503-7756-4FB1-88DA-FA795B8D9823}"/>
          </ac:picMkLst>
        </pc:picChg>
        <pc:picChg chg="del">
          <ac:chgData name="Anita Kušar" userId="6af63a16-7ecc-45cb-a792-7529d2f428e0" providerId="ADAL" clId="{EC06A2F1-8B8B-4AB2-BA16-B335DD41606C}" dt="2022-08-18T08:50:10.004" v="54" actId="478"/>
          <ac:picMkLst>
            <pc:docMk/>
            <pc:sldMk cId="480998535" sldId="320"/>
            <ac:picMk id="5126" creationId="{7CCCABA3-2C0C-471E-A674-E9159B3F6A79}"/>
          </ac:picMkLst>
        </pc:picChg>
      </pc:sldChg>
      <pc:sldChg chg="addSp modSp add mod">
        <pc:chgData name="Anita Kušar" userId="6af63a16-7ecc-45cb-a792-7529d2f428e0" providerId="ADAL" clId="{EC06A2F1-8B8B-4AB2-BA16-B335DD41606C}" dt="2022-08-22T10:59:20.212" v="3036" actId="167"/>
        <pc:sldMkLst>
          <pc:docMk/>
          <pc:sldMk cId="2076181637" sldId="324"/>
        </pc:sldMkLst>
        <pc:spChg chg="add mod ord">
          <ac:chgData name="Anita Kušar" userId="6af63a16-7ecc-45cb-a792-7529d2f428e0" providerId="ADAL" clId="{EC06A2F1-8B8B-4AB2-BA16-B335DD41606C}" dt="2022-08-22T10:59:20.212" v="3036" actId="167"/>
          <ac:spMkLst>
            <pc:docMk/>
            <pc:sldMk cId="2076181637" sldId="324"/>
            <ac:spMk id="3" creationId="{E30B1511-F0C3-E661-8C9B-9F09214F08BF}"/>
          </ac:spMkLst>
        </pc:spChg>
      </pc:sldChg>
      <pc:sldChg chg="addSp delSp modSp mod">
        <pc:chgData name="Anita Kušar" userId="6af63a16-7ecc-45cb-a792-7529d2f428e0" providerId="ADAL" clId="{EC06A2F1-8B8B-4AB2-BA16-B335DD41606C}" dt="2022-08-19T07:24:00.974" v="1338" actId="478"/>
        <pc:sldMkLst>
          <pc:docMk/>
          <pc:sldMk cId="998375188" sldId="327"/>
        </pc:sldMkLst>
        <pc:spChg chg="mod">
          <ac:chgData name="Anita Kušar" userId="6af63a16-7ecc-45cb-a792-7529d2f428e0" providerId="ADAL" clId="{EC06A2F1-8B8B-4AB2-BA16-B335DD41606C}" dt="2022-08-19T07:22:22.439" v="1310" actId="20577"/>
          <ac:spMkLst>
            <pc:docMk/>
            <pc:sldMk cId="998375188" sldId="327"/>
            <ac:spMk id="3" creationId="{FDAAB65E-8E2E-4C16-B331-ED16969E8777}"/>
          </ac:spMkLst>
        </pc:spChg>
        <pc:spChg chg="add del mod">
          <ac:chgData name="Anita Kušar" userId="6af63a16-7ecc-45cb-a792-7529d2f428e0" providerId="ADAL" clId="{EC06A2F1-8B8B-4AB2-BA16-B335DD41606C}" dt="2022-08-19T07:21:44.511" v="1279" actId="478"/>
          <ac:spMkLst>
            <pc:docMk/>
            <pc:sldMk cId="998375188" sldId="327"/>
            <ac:spMk id="4" creationId="{D43C0D08-EBA8-1DF2-673D-F5E954437FBA}"/>
          </ac:spMkLst>
        </pc:spChg>
        <pc:spChg chg="del">
          <ac:chgData name="Anita Kušar" userId="6af63a16-7ecc-45cb-a792-7529d2f428e0" providerId="ADAL" clId="{EC06A2F1-8B8B-4AB2-BA16-B335DD41606C}" dt="2022-08-19T07:21:41.450" v="1278" actId="478"/>
          <ac:spMkLst>
            <pc:docMk/>
            <pc:sldMk cId="998375188" sldId="327"/>
            <ac:spMk id="6" creationId="{7A054BDC-519A-4066-BADC-DDFA61370D94}"/>
          </ac:spMkLst>
        </pc:spChg>
        <pc:spChg chg="add mod">
          <ac:chgData name="Anita Kušar" userId="6af63a16-7ecc-45cb-a792-7529d2f428e0" providerId="ADAL" clId="{EC06A2F1-8B8B-4AB2-BA16-B335DD41606C}" dt="2022-08-19T07:21:51.976" v="1297" actId="20577"/>
          <ac:spMkLst>
            <pc:docMk/>
            <pc:sldMk cId="998375188" sldId="327"/>
            <ac:spMk id="7" creationId="{16E2BB3F-B03F-3464-D823-37096E34FE29}"/>
          </ac:spMkLst>
        </pc:spChg>
        <pc:spChg chg="add mod ord">
          <ac:chgData name="Anita Kušar" userId="6af63a16-7ecc-45cb-a792-7529d2f428e0" providerId="ADAL" clId="{EC06A2F1-8B8B-4AB2-BA16-B335DD41606C}" dt="2022-08-19T07:22:44.716" v="1327" actId="167"/>
          <ac:spMkLst>
            <pc:docMk/>
            <pc:sldMk cId="998375188" sldId="327"/>
            <ac:spMk id="8" creationId="{D9216A5E-90E0-1D88-E58E-96F7DBB92D07}"/>
          </ac:spMkLst>
        </pc:spChg>
        <pc:picChg chg="mod">
          <ac:chgData name="Anita Kušar" userId="6af63a16-7ecc-45cb-a792-7529d2f428e0" providerId="ADAL" clId="{EC06A2F1-8B8B-4AB2-BA16-B335DD41606C}" dt="2022-08-19T07:22:34.278" v="1325" actId="1038"/>
          <ac:picMkLst>
            <pc:docMk/>
            <pc:sldMk cId="998375188" sldId="327"/>
            <ac:picMk id="5" creationId="{A65BFC34-5C2D-4BEE-80C8-3EF190539A7E}"/>
          </ac:picMkLst>
        </pc:picChg>
        <pc:picChg chg="add del mod">
          <ac:chgData name="Anita Kušar" userId="6af63a16-7ecc-45cb-a792-7529d2f428e0" providerId="ADAL" clId="{EC06A2F1-8B8B-4AB2-BA16-B335DD41606C}" dt="2022-08-19T07:24:00.974" v="1338" actId="478"/>
          <ac:picMkLst>
            <pc:docMk/>
            <pc:sldMk cId="998375188" sldId="327"/>
            <ac:picMk id="9" creationId="{52966DB7-F980-768D-D981-A1FDAF695B79}"/>
          </ac:picMkLst>
        </pc:picChg>
        <pc:picChg chg="mod">
          <ac:chgData name="Anita Kušar" userId="6af63a16-7ecc-45cb-a792-7529d2f428e0" providerId="ADAL" clId="{EC06A2F1-8B8B-4AB2-BA16-B335DD41606C}" dt="2022-08-19T07:22:34.278" v="1325" actId="1038"/>
          <ac:picMkLst>
            <pc:docMk/>
            <pc:sldMk cId="998375188" sldId="327"/>
            <ac:picMk id="11" creationId="{45C56532-755C-43D3-8338-5A46C3FB89D6}"/>
          </ac:picMkLst>
        </pc:picChg>
      </pc:sldChg>
      <pc:sldChg chg="delSp modSp mod">
        <pc:chgData name="Anita Kušar" userId="6af63a16-7ecc-45cb-a792-7529d2f428e0" providerId="ADAL" clId="{EC06A2F1-8B8B-4AB2-BA16-B335DD41606C}" dt="2022-08-19T08:01:14.249" v="2340" actId="1076"/>
        <pc:sldMkLst>
          <pc:docMk/>
          <pc:sldMk cId="2820819343" sldId="330"/>
        </pc:sldMkLst>
        <pc:spChg chg="mod">
          <ac:chgData name="Anita Kušar" userId="6af63a16-7ecc-45cb-a792-7529d2f428e0" providerId="ADAL" clId="{EC06A2F1-8B8B-4AB2-BA16-B335DD41606C}" dt="2022-08-18T08:50:53.793" v="80" actId="20577"/>
          <ac:spMkLst>
            <pc:docMk/>
            <pc:sldMk cId="2820819343" sldId="330"/>
            <ac:spMk id="2" creationId="{257AB994-7587-4715-A652-D52B031DE69B}"/>
          </ac:spMkLst>
        </pc:spChg>
        <pc:spChg chg="del">
          <ac:chgData name="Anita Kušar" userId="6af63a16-7ecc-45cb-a792-7529d2f428e0" providerId="ADAL" clId="{EC06A2F1-8B8B-4AB2-BA16-B335DD41606C}" dt="2022-08-19T08:01:11.275" v="2339" actId="478"/>
          <ac:spMkLst>
            <pc:docMk/>
            <pc:sldMk cId="2820819343" sldId="330"/>
            <ac:spMk id="9" creationId="{5F182B85-73CC-4F90-BCA8-5181142EF318}"/>
          </ac:spMkLst>
        </pc:spChg>
        <pc:spChg chg="del">
          <ac:chgData name="Anita Kušar" userId="6af63a16-7ecc-45cb-a792-7529d2f428e0" providerId="ADAL" clId="{EC06A2F1-8B8B-4AB2-BA16-B335DD41606C}" dt="2022-08-19T08:01:02.491" v="2333" actId="478"/>
          <ac:spMkLst>
            <pc:docMk/>
            <pc:sldMk cId="2820819343" sldId="330"/>
            <ac:spMk id="12" creationId="{34EB5F18-266B-45C7-A3D7-1ED27504684B}"/>
          </ac:spMkLst>
        </pc:spChg>
        <pc:spChg chg="mod">
          <ac:chgData name="Anita Kušar" userId="6af63a16-7ecc-45cb-a792-7529d2f428e0" providerId="ADAL" clId="{EC06A2F1-8B8B-4AB2-BA16-B335DD41606C}" dt="2022-08-19T08:01:14.249" v="2340" actId="1076"/>
          <ac:spMkLst>
            <pc:docMk/>
            <pc:sldMk cId="2820819343" sldId="330"/>
            <ac:spMk id="14" creationId="{5CBB1E65-BF5C-4148-BA94-46DE0BB59C22}"/>
          </ac:spMkLst>
        </pc:spChg>
        <pc:picChg chg="del">
          <ac:chgData name="Anita Kušar" userId="6af63a16-7ecc-45cb-a792-7529d2f428e0" providerId="ADAL" clId="{EC06A2F1-8B8B-4AB2-BA16-B335DD41606C}" dt="2022-08-19T08:01:09.453" v="2338" actId="478"/>
          <ac:picMkLst>
            <pc:docMk/>
            <pc:sldMk cId="2820819343" sldId="330"/>
            <ac:picMk id="7" creationId="{40DF69AC-677B-4A46-904D-85F2712C9B99}"/>
          </ac:picMkLst>
        </pc:picChg>
        <pc:picChg chg="del">
          <ac:chgData name="Anita Kušar" userId="6af63a16-7ecc-45cb-a792-7529d2f428e0" providerId="ADAL" clId="{EC06A2F1-8B8B-4AB2-BA16-B335DD41606C}" dt="2022-08-19T08:01:08.597" v="2337" actId="478"/>
          <ac:picMkLst>
            <pc:docMk/>
            <pc:sldMk cId="2820819343" sldId="330"/>
            <ac:picMk id="8" creationId="{3317E3FE-0D45-4668-BFC8-BC709283A928}"/>
          </ac:picMkLst>
        </pc:picChg>
        <pc:picChg chg="del">
          <ac:chgData name="Anita Kušar" userId="6af63a16-7ecc-45cb-a792-7529d2f428e0" providerId="ADAL" clId="{EC06A2F1-8B8B-4AB2-BA16-B335DD41606C}" dt="2022-08-19T08:01:03.812" v="2334" actId="478"/>
          <ac:picMkLst>
            <pc:docMk/>
            <pc:sldMk cId="2820819343" sldId="330"/>
            <ac:picMk id="11" creationId="{D95B2D0E-B2A7-4D44-8D31-7B3B5602B99E}"/>
          </ac:picMkLst>
        </pc:picChg>
        <pc:picChg chg="del">
          <ac:chgData name="Anita Kušar" userId="6af63a16-7ecc-45cb-a792-7529d2f428e0" providerId="ADAL" clId="{EC06A2F1-8B8B-4AB2-BA16-B335DD41606C}" dt="2022-08-19T07:19:37.607" v="1225" actId="478"/>
          <ac:picMkLst>
            <pc:docMk/>
            <pc:sldMk cId="2820819343" sldId="330"/>
            <ac:picMk id="15" creationId="{717F3876-DFBF-415F-BA52-5DCDC78998C7}"/>
          </ac:picMkLst>
        </pc:picChg>
        <pc:picChg chg="del">
          <ac:chgData name="Anita Kušar" userId="6af63a16-7ecc-45cb-a792-7529d2f428e0" providerId="ADAL" clId="{EC06A2F1-8B8B-4AB2-BA16-B335DD41606C}" dt="2022-08-19T07:19:36.792" v="1224" actId="478"/>
          <ac:picMkLst>
            <pc:docMk/>
            <pc:sldMk cId="2820819343" sldId="330"/>
            <ac:picMk id="16" creationId="{D0590AB9-BC9D-4D94-AE23-723BF95ED9FA}"/>
          </ac:picMkLst>
        </pc:picChg>
        <pc:picChg chg="del">
          <ac:chgData name="Anita Kušar" userId="6af63a16-7ecc-45cb-a792-7529d2f428e0" providerId="ADAL" clId="{EC06A2F1-8B8B-4AB2-BA16-B335DD41606C}" dt="2022-08-19T08:01:05.158" v="2336" actId="478"/>
          <ac:picMkLst>
            <pc:docMk/>
            <pc:sldMk cId="2820819343" sldId="330"/>
            <ac:picMk id="17" creationId="{71EA6E6D-3E4E-40E9-BF43-861A41078F92}"/>
          </ac:picMkLst>
        </pc:picChg>
        <pc:picChg chg="del">
          <ac:chgData name="Anita Kušar" userId="6af63a16-7ecc-45cb-a792-7529d2f428e0" providerId="ADAL" clId="{EC06A2F1-8B8B-4AB2-BA16-B335DD41606C}" dt="2022-08-19T08:01:04.508" v="2335" actId="478"/>
          <ac:picMkLst>
            <pc:docMk/>
            <pc:sldMk cId="2820819343" sldId="330"/>
            <ac:picMk id="19" creationId="{FF2ECC2E-5BA6-4EB2-8BDE-A6D6D33EB03D}"/>
          </ac:picMkLst>
        </pc:picChg>
      </pc:sldChg>
      <pc:sldChg chg="del">
        <pc:chgData name="Anita Kušar" userId="6af63a16-7ecc-45cb-a792-7529d2f428e0" providerId="ADAL" clId="{EC06A2F1-8B8B-4AB2-BA16-B335DD41606C}" dt="2022-08-19T06:20:37.577" v="409" actId="2696"/>
        <pc:sldMkLst>
          <pc:docMk/>
          <pc:sldMk cId="3298363610" sldId="334"/>
        </pc:sldMkLst>
      </pc:sldChg>
      <pc:sldChg chg="addSp modSp add mod">
        <pc:chgData name="Anita Kušar" userId="6af63a16-7ecc-45cb-a792-7529d2f428e0" providerId="ADAL" clId="{EC06A2F1-8B8B-4AB2-BA16-B335DD41606C}" dt="2022-08-19T11:28:08.966" v="2374"/>
        <pc:sldMkLst>
          <pc:docMk/>
          <pc:sldMk cId="4130829850" sldId="334"/>
        </pc:sldMkLst>
        <pc:spChg chg="mod">
          <ac:chgData name="Anita Kušar" userId="6af63a16-7ecc-45cb-a792-7529d2f428e0" providerId="ADAL" clId="{EC06A2F1-8B8B-4AB2-BA16-B335DD41606C}" dt="2022-08-19T11:28:08.966" v="2374"/>
          <ac:spMkLst>
            <pc:docMk/>
            <pc:sldMk cId="4130829850" sldId="334"/>
            <ac:spMk id="2" creationId="{33784109-C689-4840-9E2A-BFCFDC9E1B46}"/>
          </ac:spMkLst>
        </pc:spChg>
        <pc:spChg chg="add mod ord">
          <ac:chgData name="Anita Kušar" userId="6af63a16-7ecc-45cb-a792-7529d2f428e0" providerId="ADAL" clId="{EC06A2F1-8B8B-4AB2-BA16-B335DD41606C}" dt="2022-08-19T06:46:50.907" v="590" actId="167"/>
          <ac:spMkLst>
            <pc:docMk/>
            <pc:sldMk cId="4130829850" sldId="334"/>
            <ac:spMk id="3" creationId="{F0C8BD89-0CD6-85AF-FA6B-10ED7E1E6C6F}"/>
          </ac:spMkLst>
        </pc:spChg>
        <pc:picChg chg="mod">
          <ac:chgData name="Anita Kušar" userId="6af63a16-7ecc-45cb-a792-7529d2f428e0" providerId="ADAL" clId="{EC06A2F1-8B8B-4AB2-BA16-B335DD41606C}" dt="2022-08-19T06:46:15.914" v="569" actId="1036"/>
          <ac:picMkLst>
            <pc:docMk/>
            <pc:sldMk cId="4130829850" sldId="334"/>
            <ac:picMk id="10" creationId="{9D4DDE3A-D79D-4E64-B0BB-E0AAB0AAEAFF}"/>
          </ac:picMkLst>
        </pc:picChg>
        <pc:picChg chg="mod">
          <ac:chgData name="Anita Kušar" userId="6af63a16-7ecc-45cb-a792-7529d2f428e0" providerId="ADAL" clId="{EC06A2F1-8B8B-4AB2-BA16-B335DD41606C}" dt="2022-08-19T06:46:55.347" v="591" actId="1076"/>
          <ac:picMkLst>
            <pc:docMk/>
            <pc:sldMk cId="4130829850" sldId="334"/>
            <ac:picMk id="11" creationId="{92CF9529-461B-4D6A-93F0-773095D7C8A5}"/>
          </ac:picMkLst>
        </pc:picChg>
      </pc:sldChg>
      <pc:sldChg chg="addSp modSp del mod">
        <pc:chgData name="Anita Kušar" userId="6af63a16-7ecc-45cb-a792-7529d2f428e0" providerId="ADAL" clId="{EC06A2F1-8B8B-4AB2-BA16-B335DD41606C}" dt="2022-08-19T07:45:13.184" v="2092" actId="47"/>
        <pc:sldMkLst>
          <pc:docMk/>
          <pc:sldMk cId="2852743501" sldId="338"/>
        </pc:sldMkLst>
        <pc:spChg chg="add mod ord">
          <ac:chgData name="Anita Kušar" userId="6af63a16-7ecc-45cb-a792-7529d2f428e0" providerId="ADAL" clId="{EC06A2F1-8B8B-4AB2-BA16-B335DD41606C}" dt="2022-08-19T07:19:01.383" v="1220" actId="167"/>
          <ac:spMkLst>
            <pc:docMk/>
            <pc:sldMk cId="2852743501" sldId="338"/>
            <ac:spMk id="2" creationId="{572D2C3B-BAA2-1BB9-A779-6C7BB0D8AA5F}"/>
          </ac:spMkLst>
        </pc:spChg>
      </pc:sldChg>
      <pc:sldChg chg="addSp modSp del mod">
        <pc:chgData name="Anita Kušar" userId="6af63a16-7ecc-45cb-a792-7529d2f428e0" providerId="ADAL" clId="{EC06A2F1-8B8B-4AB2-BA16-B335DD41606C}" dt="2022-08-19T07:24:04.745" v="1339" actId="47"/>
        <pc:sldMkLst>
          <pc:docMk/>
          <pc:sldMk cId="3477911966" sldId="341"/>
        </pc:sldMkLst>
        <pc:spChg chg="add mod ord">
          <ac:chgData name="Anita Kušar" userId="6af63a16-7ecc-45cb-a792-7529d2f428e0" providerId="ADAL" clId="{EC06A2F1-8B8B-4AB2-BA16-B335DD41606C}" dt="2022-08-19T07:18:39.551" v="1216" actId="167"/>
          <ac:spMkLst>
            <pc:docMk/>
            <pc:sldMk cId="3477911966" sldId="341"/>
            <ac:spMk id="2" creationId="{6A6364D4-41F1-02FE-7509-05A3D9425545}"/>
          </ac:spMkLst>
        </pc:spChg>
      </pc:sldChg>
      <pc:sldChg chg="addSp delSp modSp mod">
        <pc:chgData name="Anita Kušar" userId="6af63a16-7ecc-45cb-a792-7529d2f428e0" providerId="ADAL" clId="{EC06A2F1-8B8B-4AB2-BA16-B335DD41606C}" dt="2022-08-22T10:57:17.195" v="3013" actId="207"/>
        <pc:sldMkLst>
          <pc:docMk/>
          <pc:sldMk cId="879846054" sldId="343"/>
        </pc:sldMkLst>
        <pc:spChg chg="add mod ord">
          <ac:chgData name="Anita Kušar" userId="6af63a16-7ecc-45cb-a792-7529d2f428e0" providerId="ADAL" clId="{EC06A2F1-8B8B-4AB2-BA16-B335DD41606C}" dt="2022-08-19T07:19:14.652" v="1222" actId="167"/>
          <ac:spMkLst>
            <pc:docMk/>
            <pc:sldMk cId="879846054" sldId="343"/>
            <ac:spMk id="2" creationId="{4B74E7FA-4868-2F4B-8A70-C515732A3373}"/>
          </ac:spMkLst>
        </pc:spChg>
        <pc:spChg chg="mod">
          <ac:chgData name="Anita Kušar" userId="6af63a16-7ecc-45cb-a792-7529d2f428e0" providerId="ADAL" clId="{EC06A2F1-8B8B-4AB2-BA16-B335DD41606C}" dt="2022-08-22T10:56:02.739" v="2999" actId="20577"/>
          <ac:spMkLst>
            <pc:docMk/>
            <pc:sldMk cId="879846054" sldId="343"/>
            <ac:spMk id="3" creationId="{FDAAB65E-8E2E-4C16-B331-ED16969E8777}"/>
          </ac:spMkLst>
        </pc:spChg>
        <pc:spChg chg="add mod">
          <ac:chgData name="Anita Kušar" userId="6af63a16-7ecc-45cb-a792-7529d2f428e0" providerId="ADAL" clId="{EC06A2F1-8B8B-4AB2-BA16-B335DD41606C}" dt="2022-08-22T10:57:17.195" v="3013" actId="207"/>
          <ac:spMkLst>
            <pc:docMk/>
            <pc:sldMk cId="879846054" sldId="343"/>
            <ac:spMk id="4" creationId="{C933BFA1-8686-9819-B49C-6CD1B81E6E5D}"/>
          </ac:spMkLst>
        </pc:spChg>
        <pc:spChg chg="mod">
          <ac:chgData name="Anita Kušar" userId="6af63a16-7ecc-45cb-a792-7529d2f428e0" providerId="ADAL" clId="{EC06A2F1-8B8B-4AB2-BA16-B335DD41606C}" dt="2022-08-19T08:49:06.216" v="2350" actId="1076"/>
          <ac:spMkLst>
            <pc:docMk/>
            <pc:sldMk cId="879846054" sldId="343"/>
            <ac:spMk id="8" creationId="{58C02EDC-6AF2-4417-9E4E-ABB10BD8162D}"/>
          </ac:spMkLst>
        </pc:spChg>
        <pc:picChg chg="add del mod">
          <ac:chgData name="Anita Kušar" userId="6af63a16-7ecc-45cb-a792-7529d2f428e0" providerId="ADAL" clId="{EC06A2F1-8B8B-4AB2-BA16-B335DD41606C}" dt="2022-08-19T07:49:47.425" v="2217"/>
          <ac:picMkLst>
            <pc:docMk/>
            <pc:sldMk cId="879846054" sldId="343"/>
            <ac:picMk id="4" creationId="{507559E4-A92A-4C04-4408-85CBE2FF1448}"/>
          </ac:picMkLst>
        </pc:picChg>
        <pc:picChg chg="add mod">
          <ac:chgData name="Anita Kušar" userId="6af63a16-7ecc-45cb-a792-7529d2f428e0" providerId="ADAL" clId="{EC06A2F1-8B8B-4AB2-BA16-B335DD41606C}" dt="2022-08-19T07:49:56.876" v="2218"/>
          <ac:picMkLst>
            <pc:docMk/>
            <pc:sldMk cId="879846054" sldId="343"/>
            <ac:picMk id="5" creationId="{15526845-5FAF-7B8B-7E51-D6C3E478D16A}"/>
          </ac:picMkLst>
        </pc:picChg>
        <pc:picChg chg="add del mod">
          <ac:chgData name="Anita Kušar" userId="6af63a16-7ecc-45cb-a792-7529d2f428e0" providerId="ADAL" clId="{EC06A2F1-8B8B-4AB2-BA16-B335DD41606C}" dt="2022-08-19T07:55:33.252" v="2278" actId="478"/>
          <ac:picMkLst>
            <pc:docMk/>
            <pc:sldMk cId="879846054" sldId="343"/>
            <ac:picMk id="7" creationId="{067A0C7B-75B3-2033-1BD4-B96EE538CB26}"/>
          </ac:picMkLst>
        </pc:picChg>
        <pc:picChg chg="del">
          <ac:chgData name="Anita Kušar" userId="6af63a16-7ecc-45cb-a792-7529d2f428e0" providerId="ADAL" clId="{EC06A2F1-8B8B-4AB2-BA16-B335DD41606C}" dt="2022-08-19T07:49:13.277" v="2212" actId="478"/>
          <ac:picMkLst>
            <pc:docMk/>
            <pc:sldMk cId="879846054" sldId="343"/>
            <ac:picMk id="9" creationId="{7EB36EC9-2207-4030-A4B7-F86279EB9EAC}"/>
          </ac:picMkLst>
        </pc:picChg>
        <pc:picChg chg="del">
          <ac:chgData name="Anita Kušar" userId="6af63a16-7ecc-45cb-a792-7529d2f428e0" providerId="ADAL" clId="{EC06A2F1-8B8B-4AB2-BA16-B335DD41606C}" dt="2022-08-19T07:49:14.013" v="2213" actId="478"/>
          <ac:picMkLst>
            <pc:docMk/>
            <pc:sldMk cId="879846054" sldId="343"/>
            <ac:picMk id="10" creationId="{3E7C66FA-85B7-40C9-8AFD-45F73A28851A}"/>
          </ac:picMkLst>
        </pc:picChg>
        <pc:picChg chg="del mod">
          <ac:chgData name="Anita Kušar" userId="6af63a16-7ecc-45cb-a792-7529d2f428e0" providerId="ADAL" clId="{EC06A2F1-8B8B-4AB2-BA16-B335DD41606C}" dt="2022-08-19T07:55:23.333" v="2275" actId="478"/>
          <ac:picMkLst>
            <pc:docMk/>
            <pc:sldMk cId="879846054" sldId="343"/>
            <ac:picMk id="11" creationId="{981CB4CF-468E-46A1-B7A7-B6B4516F2205}"/>
          </ac:picMkLst>
        </pc:picChg>
        <pc:picChg chg="add mod">
          <ac:chgData name="Anita Kušar" userId="6af63a16-7ecc-45cb-a792-7529d2f428e0" providerId="ADAL" clId="{EC06A2F1-8B8B-4AB2-BA16-B335DD41606C}" dt="2022-08-19T07:55:47.300" v="2283" actId="1076"/>
          <ac:picMkLst>
            <pc:docMk/>
            <pc:sldMk cId="879846054" sldId="343"/>
            <ac:picMk id="13" creationId="{A62CD684-5FF4-06AF-4A60-82ED2FE7E408}"/>
          </ac:picMkLst>
        </pc:picChg>
      </pc:sldChg>
      <pc:sldChg chg="addSp modSp del mod">
        <pc:chgData name="Anita Kušar" userId="6af63a16-7ecc-45cb-a792-7529d2f428e0" providerId="ADAL" clId="{EC06A2F1-8B8B-4AB2-BA16-B335DD41606C}" dt="2022-08-19T07:45:09.129" v="2091" actId="47"/>
        <pc:sldMkLst>
          <pc:docMk/>
          <pc:sldMk cId="3448292139" sldId="344"/>
        </pc:sldMkLst>
        <pc:spChg chg="add mod ord">
          <ac:chgData name="Anita Kušar" userId="6af63a16-7ecc-45cb-a792-7529d2f428e0" providerId="ADAL" clId="{EC06A2F1-8B8B-4AB2-BA16-B335DD41606C}" dt="2022-08-19T07:18:47.604" v="1218" actId="167"/>
          <ac:spMkLst>
            <pc:docMk/>
            <pc:sldMk cId="3448292139" sldId="344"/>
            <ac:spMk id="2" creationId="{EEDEE941-B18D-DA69-6DE1-2AF07FAC7597}"/>
          </ac:spMkLst>
        </pc:spChg>
      </pc:sldChg>
      <pc:sldChg chg="del">
        <pc:chgData name="Anita Kušar" userId="6af63a16-7ecc-45cb-a792-7529d2f428e0" providerId="ADAL" clId="{EC06A2F1-8B8B-4AB2-BA16-B335DD41606C}" dt="2022-08-19T07:49:00.475" v="2211" actId="47"/>
        <pc:sldMkLst>
          <pc:docMk/>
          <pc:sldMk cId="3475186317" sldId="345"/>
        </pc:sldMkLst>
      </pc:sldChg>
      <pc:sldChg chg="del">
        <pc:chgData name="Anita Kušar" userId="6af63a16-7ecc-45cb-a792-7529d2f428e0" providerId="ADAL" clId="{EC06A2F1-8B8B-4AB2-BA16-B335DD41606C}" dt="2022-08-18T08:50:36.490" v="55" actId="47"/>
        <pc:sldMkLst>
          <pc:docMk/>
          <pc:sldMk cId="3084761770" sldId="347"/>
        </pc:sldMkLst>
      </pc:sldChg>
      <pc:sldChg chg="modSp del">
        <pc:chgData name="Anita Kušar" userId="6af63a16-7ecc-45cb-a792-7529d2f428e0" providerId="ADAL" clId="{EC06A2F1-8B8B-4AB2-BA16-B335DD41606C}" dt="2022-08-19T07:18:17.200" v="1193" actId="47"/>
        <pc:sldMkLst>
          <pc:docMk/>
          <pc:sldMk cId="4040943764" sldId="348"/>
        </pc:sldMkLst>
        <pc:picChg chg="mod">
          <ac:chgData name="Anita Kušar" userId="6af63a16-7ecc-45cb-a792-7529d2f428e0" providerId="ADAL" clId="{EC06A2F1-8B8B-4AB2-BA16-B335DD41606C}" dt="2022-08-19T07:17:58.375" v="1192" actId="1035"/>
          <ac:picMkLst>
            <pc:docMk/>
            <pc:sldMk cId="4040943764" sldId="348"/>
            <ac:picMk id="5" creationId="{ACAD66ED-FADF-4296-91B3-82CD1C7D0F40}"/>
          </ac:picMkLst>
        </pc:picChg>
      </pc:sldChg>
      <pc:sldChg chg="addSp modSp del mod">
        <pc:chgData name="Anita Kušar" userId="6af63a16-7ecc-45cb-a792-7529d2f428e0" providerId="ADAL" clId="{EC06A2F1-8B8B-4AB2-BA16-B335DD41606C}" dt="2022-08-19T07:54:47.707" v="2274" actId="47"/>
        <pc:sldMkLst>
          <pc:docMk/>
          <pc:sldMk cId="2629254563" sldId="349"/>
        </pc:sldMkLst>
        <pc:spChg chg="add mod ord">
          <ac:chgData name="Anita Kušar" userId="6af63a16-7ecc-45cb-a792-7529d2f428e0" providerId="ADAL" clId="{EC06A2F1-8B8B-4AB2-BA16-B335DD41606C}" dt="2022-08-19T07:51:51.407" v="2247" actId="167"/>
          <ac:spMkLst>
            <pc:docMk/>
            <pc:sldMk cId="2629254563" sldId="349"/>
            <ac:spMk id="2" creationId="{5BE962A5-3C48-4FC2-194D-490F0789D31D}"/>
          </ac:spMkLst>
        </pc:spChg>
      </pc:sldChg>
      <pc:sldChg chg="addSp delSp modSp new mod">
        <pc:chgData name="Anita Kušar" userId="6af63a16-7ecc-45cb-a792-7529d2f428e0" providerId="ADAL" clId="{EC06A2F1-8B8B-4AB2-BA16-B335DD41606C}" dt="2022-08-19T07:55:57.612" v="2284" actId="478"/>
        <pc:sldMkLst>
          <pc:docMk/>
          <pc:sldMk cId="3594913406" sldId="350"/>
        </pc:sldMkLst>
        <pc:spChg chg="mod">
          <ac:chgData name="Anita Kušar" userId="6af63a16-7ecc-45cb-a792-7529d2f428e0" providerId="ADAL" clId="{EC06A2F1-8B8B-4AB2-BA16-B335DD41606C}" dt="2022-08-19T06:24:54.446" v="478" actId="1076"/>
          <ac:spMkLst>
            <pc:docMk/>
            <pc:sldMk cId="3594913406" sldId="350"/>
            <ac:spMk id="2" creationId="{2251E31D-7BEE-94F8-F01D-1F989F4C8A2F}"/>
          </ac:spMkLst>
        </pc:spChg>
        <pc:spChg chg="mod">
          <ac:chgData name="Anita Kušar" userId="6af63a16-7ecc-45cb-a792-7529d2f428e0" providerId="ADAL" clId="{EC06A2F1-8B8B-4AB2-BA16-B335DD41606C}" dt="2022-08-19T06:25:08.993" v="486" actId="113"/>
          <ac:spMkLst>
            <pc:docMk/>
            <pc:sldMk cId="3594913406" sldId="350"/>
            <ac:spMk id="3" creationId="{2C062211-0166-7B73-821B-28B580B92A06}"/>
          </ac:spMkLst>
        </pc:spChg>
        <pc:spChg chg="del">
          <ac:chgData name="Anita Kušar" userId="6af63a16-7ecc-45cb-a792-7529d2f428e0" providerId="ADAL" clId="{EC06A2F1-8B8B-4AB2-BA16-B335DD41606C}" dt="2022-08-18T08:53:02.576" v="120" actId="478"/>
          <ac:spMkLst>
            <pc:docMk/>
            <pc:sldMk cId="3594913406" sldId="350"/>
            <ac:spMk id="4" creationId="{EDA30543-FD3D-2341-2E7C-925B5A0808E8}"/>
          </ac:spMkLst>
        </pc:spChg>
        <pc:spChg chg="add del mod">
          <ac:chgData name="Anita Kušar" userId="6af63a16-7ecc-45cb-a792-7529d2f428e0" providerId="ADAL" clId="{EC06A2F1-8B8B-4AB2-BA16-B335DD41606C}" dt="2022-08-19T07:55:57.612" v="2284" actId="478"/>
          <ac:spMkLst>
            <pc:docMk/>
            <pc:sldMk cId="3594913406" sldId="350"/>
            <ac:spMk id="7" creationId="{27F6ACC9-0AD4-EC02-1109-E41CC2D7E896}"/>
          </ac:spMkLst>
        </pc:spChg>
        <pc:picChg chg="add del mod">
          <ac:chgData name="Anita Kušar" userId="6af63a16-7ecc-45cb-a792-7529d2f428e0" providerId="ADAL" clId="{EC06A2F1-8B8B-4AB2-BA16-B335DD41606C}" dt="2022-08-19T06:12:13.338" v="300" actId="478"/>
          <ac:picMkLst>
            <pc:docMk/>
            <pc:sldMk cId="3594913406" sldId="350"/>
            <ac:picMk id="4" creationId="{A6270D92-BEC8-5DF7-AADE-EDC3184C6227}"/>
          </ac:picMkLst>
        </pc:picChg>
        <pc:picChg chg="add mod modCrop">
          <ac:chgData name="Anita Kušar" userId="6af63a16-7ecc-45cb-a792-7529d2f428e0" providerId="ADAL" clId="{EC06A2F1-8B8B-4AB2-BA16-B335DD41606C}" dt="2022-08-19T07:12:30.118" v="1120" actId="1036"/>
          <ac:picMkLst>
            <pc:docMk/>
            <pc:sldMk cId="3594913406" sldId="350"/>
            <ac:picMk id="5" creationId="{3D073D4D-9903-AC52-3411-D1879A4A080E}"/>
          </ac:picMkLst>
        </pc:picChg>
      </pc:sldChg>
      <pc:sldChg chg="addSp delSp modSp add mod ord">
        <pc:chgData name="Anita Kušar" userId="6af63a16-7ecc-45cb-a792-7529d2f428e0" providerId="ADAL" clId="{EC06A2F1-8B8B-4AB2-BA16-B335DD41606C}" dt="2022-08-19T07:28:17.605" v="1392" actId="113"/>
        <pc:sldMkLst>
          <pc:docMk/>
          <pc:sldMk cId="2108134168" sldId="351"/>
        </pc:sldMkLst>
        <pc:spChg chg="del">
          <ac:chgData name="Anita Kušar" userId="6af63a16-7ecc-45cb-a792-7529d2f428e0" providerId="ADAL" clId="{EC06A2F1-8B8B-4AB2-BA16-B335DD41606C}" dt="2022-08-19T07:04:06.315" v="756" actId="478"/>
          <ac:spMkLst>
            <pc:docMk/>
            <pc:sldMk cId="2108134168" sldId="351"/>
            <ac:spMk id="2" creationId="{2251E31D-7BEE-94F8-F01D-1F989F4C8A2F}"/>
          </ac:spMkLst>
        </pc:spChg>
        <pc:spChg chg="mod">
          <ac:chgData name="Anita Kušar" userId="6af63a16-7ecc-45cb-a792-7529d2f428e0" providerId="ADAL" clId="{EC06A2F1-8B8B-4AB2-BA16-B335DD41606C}" dt="2022-08-19T07:28:17.605" v="1392" actId="113"/>
          <ac:spMkLst>
            <pc:docMk/>
            <pc:sldMk cId="2108134168" sldId="351"/>
            <ac:spMk id="3" creationId="{2C062211-0166-7B73-821B-28B580B92A06}"/>
          </ac:spMkLst>
        </pc:spChg>
        <pc:spChg chg="add del mod">
          <ac:chgData name="Anita Kušar" userId="6af63a16-7ecc-45cb-a792-7529d2f428e0" providerId="ADAL" clId="{EC06A2F1-8B8B-4AB2-BA16-B335DD41606C}" dt="2022-08-19T07:21:03.361" v="1236" actId="478"/>
          <ac:spMkLst>
            <pc:docMk/>
            <pc:sldMk cId="2108134168" sldId="351"/>
            <ac:spMk id="5" creationId="{5F3D7A56-C28B-5FB4-B329-35DAC8A0D43F}"/>
          </ac:spMkLst>
        </pc:spChg>
        <pc:spChg chg="add del mod">
          <ac:chgData name="Anita Kušar" userId="6af63a16-7ecc-45cb-a792-7529d2f428e0" providerId="ADAL" clId="{EC06A2F1-8B8B-4AB2-BA16-B335DD41606C}" dt="2022-08-19T07:20:55.122" v="1233" actId="478"/>
          <ac:spMkLst>
            <pc:docMk/>
            <pc:sldMk cId="2108134168" sldId="351"/>
            <ac:spMk id="6" creationId="{4B972D41-F02C-20D3-5B07-0BC21A28211F}"/>
          </ac:spMkLst>
        </pc:spChg>
        <pc:spChg chg="add del mod">
          <ac:chgData name="Anita Kušar" userId="6af63a16-7ecc-45cb-a792-7529d2f428e0" providerId="ADAL" clId="{EC06A2F1-8B8B-4AB2-BA16-B335DD41606C}" dt="2022-08-19T07:21:01.063" v="1235" actId="478"/>
          <ac:spMkLst>
            <pc:docMk/>
            <pc:sldMk cId="2108134168" sldId="351"/>
            <ac:spMk id="8" creationId="{1C940C9C-5CD2-3B20-7C49-6F2FE5669761}"/>
          </ac:spMkLst>
        </pc:spChg>
        <pc:spChg chg="add del mod">
          <ac:chgData name="Anita Kušar" userId="6af63a16-7ecc-45cb-a792-7529d2f428e0" providerId="ADAL" clId="{EC06A2F1-8B8B-4AB2-BA16-B335DD41606C}" dt="2022-08-19T07:21:28.842" v="1275" actId="478"/>
          <ac:spMkLst>
            <pc:docMk/>
            <pc:sldMk cId="2108134168" sldId="351"/>
            <ac:spMk id="9" creationId="{0EEABE7C-8BF4-74C3-1DE9-DACD0E2C7820}"/>
          </ac:spMkLst>
        </pc:spChg>
        <pc:spChg chg="add del mod">
          <ac:chgData name="Anita Kušar" userId="6af63a16-7ecc-45cb-a792-7529d2f428e0" providerId="ADAL" clId="{EC06A2F1-8B8B-4AB2-BA16-B335DD41606C}" dt="2022-08-19T07:21:32.399" v="1276" actId="478"/>
          <ac:spMkLst>
            <pc:docMk/>
            <pc:sldMk cId="2108134168" sldId="351"/>
            <ac:spMk id="11" creationId="{3C8204D6-B370-DEAF-DCAE-FA9277ED9BB2}"/>
          </ac:spMkLst>
        </pc:spChg>
        <pc:spChg chg="add mod">
          <ac:chgData name="Anita Kušar" userId="6af63a16-7ecc-45cb-a792-7529d2f428e0" providerId="ADAL" clId="{EC06A2F1-8B8B-4AB2-BA16-B335DD41606C}" dt="2022-08-19T07:21:32.788" v="1277"/>
          <ac:spMkLst>
            <pc:docMk/>
            <pc:sldMk cId="2108134168" sldId="351"/>
            <ac:spMk id="12" creationId="{49CF3666-DA20-2965-9651-F5C5BB462776}"/>
          </ac:spMkLst>
        </pc:spChg>
        <pc:picChg chg="add del mod">
          <ac:chgData name="Anita Kušar" userId="6af63a16-7ecc-45cb-a792-7529d2f428e0" providerId="ADAL" clId="{EC06A2F1-8B8B-4AB2-BA16-B335DD41606C}" dt="2022-08-19T06:14:43.837" v="314" actId="478"/>
          <ac:picMkLst>
            <pc:docMk/>
            <pc:sldMk cId="2108134168" sldId="351"/>
            <ac:picMk id="4" creationId="{8B3A0FD2-11FC-DD65-2B68-97681744F35A}"/>
          </ac:picMkLst>
        </pc:picChg>
      </pc:sldChg>
      <pc:sldChg chg="modSp add del mod">
        <pc:chgData name="Anita Kušar" userId="6af63a16-7ecc-45cb-a792-7529d2f428e0" providerId="ADAL" clId="{EC06A2F1-8B8B-4AB2-BA16-B335DD41606C}" dt="2022-08-19T06:45:26.231" v="540" actId="47"/>
        <pc:sldMkLst>
          <pc:docMk/>
          <pc:sldMk cId="1010141097" sldId="352"/>
        </pc:sldMkLst>
        <pc:spChg chg="mod">
          <ac:chgData name="Anita Kušar" userId="6af63a16-7ecc-45cb-a792-7529d2f428e0" providerId="ADAL" clId="{EC06A2F1-8B8B-4AB2-BA16-B335DD41606C}" dt="2022-08-19T06:18:57.342" v="403" actId="6549"/>
          <ac:spMkLst>
            <pc:docMk/>
            <pc:sldMk cId="1010141097" sldId="352"/>
            <ac:spMk id="3" creationId="{2C062211-0166-7B73-821B-28B580B92A06}"/>
          </ac:spMkLst>
        </pc:spChg>
      </pc:sldChg>
      <pc:sldChg chg="add del">
        <pc:chgData name="Anita Kušar" userId="6af63a16-7ecc-45cb-a792-7529d2f428e0" providerId="ADAL" clId="{EC06A2F1-8B8B-4AB2-BA16-B335DD41606C}" dt="2022-08-19T06:15:28.552" v="319" actId="47"/>
        <pc:sldMkLst>
          <pc:docMk/>
          <pc:sldMk cId="2054629802" sldId="353"/>
        </pc:sldMkLst>
      </pc:sldChg>
      <pc:sldChg chg="addSp delSp modSp new del mod ord">
        <pc:chgData name="Anita Kušar" userId="6af63a16-7ecc-45cb-a792-7529d2f428e0" providerId="ADAL" clId="{EC06A2F1-8B8B-4AB2-BA16-B335DD41606C}" dt="2022-08-19T06:41:21.155" v="488" actId="47"/>
        <pc:sldMkLst>
          <pc:docMk/>
          <pc:sldMk cId="945212542" sldId="354"/>
        </pc:sldMkLst>
        <pc:spChg chg="del">
          <ac:chgData name="Anita Kušar" userId="6af63a16-7ecc-45cb-a792-7529d2f428e0" providerId="ADAL" clId="{EC06A2F1-8B8B-4AB2-BA16-B335DD41606C}" dt="2022-08-18T08:58:14.656" v="171" actId="478"/>
          <ac:spMkLst>
            <pc:docMk/>
            <pc:sldMk cId="945212542" sldId="354"/>
            <ac:spMk id="3" creationId="{541456AE-6CB5-4509-59B7-B9766A2270EF}"/>
          </ac:spMkLst>
        </pc:spChg>
        <pc:spChg chg="mod">
          <ac:chgData name="Anita Kušar" userId="6af63a16-7ecc-45cb-a792-7529d2f428e0" providerId="ADAL" clId="{EC06A2F1-8B8B-4AB2-BA16-B335DD41606C}" dt="2022-08-18T09:01:20.247" v="196" actId="478"/>
          <ac:spMkLst>
            <pc:docMk/>
            <pc:sldMk cId="945212542" sldId="354"/>
            <ac:spMk id="4" creationId="{B9DBF165-BD56-A753-BCF2-7AEABEC61F18}"/>
          </ac:spMkLst>
        </pc:spChg>
        <pc:spChg chg="add del">
          <ac:chgData name="Anita Kušar" userId="6af63a16-7ecc-45cb-a792-7529d2f428e0" providerId="ADAL" clId="{EC06A2F1-8B8B-4AB2-BA16-B335DD41606C}" dt="2022-08-18T08:58:02.376" v="170" actId="478"/>
          <ac:spMkLst>
            <pc:docMk/>
            <pc:sldMk cId="945212542" sldId="354"/>
            <ac:spMk id="7" creationId="{61362E3D-5160-6F4C-A10B-08FAF72B066D}"/>
          </ac:spMkLst>
        </pc:spChg>
        <pc:picChg chg="add del">
          <ac:chgData name="Anita Kušar" userId="6af63a16-7ecc-45cb-a792-7529d2f428e0" providerId="ADAL" clId="{EC06A2F1-8B8B-4AB2-BA16-B335DD41606C}" dt="2022-08-18T08:57:07.119" v="168" actId="478"/>
          <ac:picMkLst>
            <pc:docMk/>
            <pc:sldMk cId="945212542" sldId="354"/>
            <ac:picMk id="5" creationId="{63C5CE5A-8D0F-17C2-B32E-4B29F18948CF}"/>
          </ac:picMkLst>
        </pc:picChg>
        <pc:picChg chg="add del">
          <ac:chgData name="Anita Kušar" userId="6af63a16-7ecc-45cb-a792-7529d2f428e0" providerId="ADAL" clId="{EC06A2F1-8B8B-4AB2-BA16-B335DD41606C}" dt="2022-08-18T08:58:20.539" v="173" actId="478"/>
          <ac:picMkLst>
            <pc:docMk/>
            <pc:sldMk cId="945212542" sldId="354"/>
            <ac:picMk id="9" creationId="{2E6EAFA7-17DA-D606-CBD0-46403D1EE054}"/>
          </ac:picMkLst>
        </pc:picChg>
        <pc:picChg chg="add">
          <ac:chgData name="Anita Kušar" userId="6af63a16-7ecc-45cb-a792-7529d2f428e0" providerId="ADAL" clId="{EC06A2F1-8B8B-4AB2-BA16-B335DD41606C}" dt="2022-08-18T08:58:25.520" v="174" actId="22"/>
          <ac:picMkLst>
            <pc:docMk/>
            <pc:sldMk cId="945212542" sldId="354"/>
            <ac:picMk id="11" creationId="{4C00E706-5EAC-0423-493E-10C0086F6A3F}"/>
          </ac:picMkLst>
        </pc:picChg>
      </pc:sldChg>
      <pc:sldChg chg="addSp delSp modSp new mod ord">
        <pc:chgData name="Anita Kušar" userId="6af63a16-7ecc-45cb-a792-7529d2f428e0" providerId="ADAL" clId="{EC06A2F1-8B8B-4AB2-BA16-B335DD41606C}" dt="2022-08-22T11:01:05.015" v="3044"/>
        <pc:sldMkLst>
          <pc:docMk/>
          <pc:sldMk cId="3977781801" sldId="355"/>
        </pc:sldMkLst>
        <pc:spChg chg="del mod">
          <ac:chgData name="Anita Kušar" userId="6af63a16-7ecc-45cb-a792-7529d2f428e0" providerId="ADAL" clId="{EC06A2F1-8B8B-4AB2-BA16-B335DD41606C}" dt="2022-08-19T07:02:26.477" v="695" actId="478"/>
          <ac:spMkLst>
            <pc:docMk/>
            <pc:sldMk cId="3977781801" sldId="355"/>
            <ac:spMk id="2" creationId="{5EF16579-6FAD-887E-8400-5EE8DF8D51A6}"/>
          </ac:spMkLst>
        </pc:spChg>
        <pc:spChg chg="del">
          <ac:chgData name="Anita Kušar" userId="6af63a16-7ecc-45cb-a792-7529d2f428e0" providerId="ADAL" clId="{EC06A2F1-8B8B-4AB2-BA16-B335DD41606C}" dt="2022-08-18T09:00:03.252" v="185" actId="478"/>
          <ac:spMkLst>
            <pc:docMk/>
            <pc:sldMk cId="3977781801" sldId="355"/>
            <ac:spMk id="3" creationId="{12E57ACE-2A2A-7F3A-9210-6346B2105DF2}"/>
          </ac:spMkLst>
        </pc:spChg>
        <pc:spChg chg="add mod">
          <ac:chgData name="Anita Kušar" userId="6af63a16-7ecc-45cb-a792-7529d2f428e0" providerId="ADAL" clId="{EC06A2F1-8B8B-4AB2-BA16-B335DD41606C}" dt="2022-08-19T07:02:29.538" v="696" actId="14100"/>
          <ac:spMkLst>
            <pc:docMk/>
            <pc:sldMk cId="3977781801" sldId="355"/>
            <ac:spMk id="3" creationId="{5D80CB06-79C5-FFFE-6EFB-0E16B72B2A55}"/>
          </ac:spMkLst>
        </pc:spChg>
        <pc:spChg chg="del">
          <ac:chgData name="Anita Kušar" userId="6af63a16-7ecc-45cb-a792-7529d2f428e0" providerId="ADAL" clId="{EC06A2F1-8B8B-4AB2-BA16-B335DD41606C}" dt="2022-08-18T09:00:16.137" v="188" actId="478"/>
          <ac:spMkLst>
            <pc:docMk/>
            <pc:sldMk cId="3977781801" sldId="355"/>
            <ac:spMk id="4" creationId="{E3310948-57A0-BD27-73A8-2E9AF739CEE9}"/>
          </ac:spMkLst>
        </pc:spChg>
        <pc:spChg chg="add del mod">
          <ac:chgData name="Anita Kušar" userId="6af63a16-7ecc-45cb-a792-7529d2f428e0" providerId="ADAL" clId="{EC06A2F1-8B8B-4AB2-BA16-B335DD41606C}" dt="2022-08-19T07:56:04.316" v="2285" actId="478"/>
          <ac:spMkLst>
            <pc:docMk/>
            <pc:sldMk cId="3977781801" sldId="355"/>
            <ac:spMk id="10" creationId="{9498D25C-ABA2-ADF1-1A04-2B007CDDB419}"/>
          </ac:spMkLst>
        </pc:spChg>
        <pc:picChg chg="add del">
          <ac:chgData name="Anita Kušar" userId="6af63a16-7ecc-45cb-a792-7529d2f428e0" providerId="ADAL" clId="{EC06A2F1-8B8B-4AB2-BA16-B335DD41606C}" dt="2022-08-18T08:59:31.912" v="179" actId="478"/>
          <ac:picMkLst>
            <pc:docMk/>
            <pc:sldMk cId="3977781801" sldId="355"/>
            <ac:picMk id="6" creationId="{33EF15AB-EDC1-93AF-3A02-078B9B8AE9DA}"/>
          </ac:picMkLst>
        </pc:picChg>
        <pc:picChg chg="add del mod">
          <ac:chgData name="Anita Kušar" userId="6af63a16-7ecc-45cb-a792-7529d2f428e0" providerId="ADAL" clId="{EC06A2F1-8B8B-4AB2-BA16-B335DD41606C}" dt="2022-08-19T07:56:06.080" v="2286" actId="1076"/>
          <ac:picMkLst>
            <pc:docMk/>
            <pc:sldMk cId="3977781801" sldId="355"/>
            <ac:picMk id="8" creationId="{75DAE6C0-C466-D64E-6E43-8E659CC5365B}"/>
          </ac:picMkLst>
        </pc:picChg>
      </pc:sldChg>
      <pc:sldChg chg="modSp add del mod ord">
        <pc:chgData name="Anita Kušar" userId="6af63a16-7ecc-45cb-a792-7529d2f428e0" providerId="ADAL" clId="{EC06A2F1-8B8B-4AB2-BA16-B335DD41606C}" dt="2022-08-19T07:51:25.189" v="2244" actId="47"/>
        <pc:sldMkLst>
          <pc:docMk/>
          <pc:sldMk cId="365398507" sldId="356"/>
        </pc:sldMkLst>
        <pc:spChg chg="mod">
          <ac:chgData name="Anita Kušar" userId="6af63a16-7ecc-45cb-a792-7529d2f428e0" providerId="ADAL" clId="{EC06A2F1-8B8B-4AB2-BA16-B335DD41606C}" dt="2022-08-19T07:41:39.520" v="1816" actId="27636"/>
          <ac:spMkLst>
            <pc:docMk/>
            <pc:sldMk cId="365398507" sldId="356"/>
            <ac:spMk id="2" creationId="{80CB0315-2D9A-3203-426B-F4BA5367FFC6}"/>
          </ac:spMkLst>
        </pc:spChg>
      </pc:sldChg>
      <pc:sldChg chg="addSp modSp new del mod ord">
        <pc:chgData name="Anita Kušar" userId="6af63a16-7ecc-45cb-a792-7529d2f428e0" providerId="ADAL" clId="{EC06A2F1-8B8B-4AB2-BA16-B335DD41606C}" dt="2022-08-19T07:28:41.274" v="1393" actId="2696"/>
        <pc:sldMkLst>
          <pc:docMk/>
          <pc:sldMk cId="1280418865" sldId="356"/>
        </pc:sldMkLst>
        <pc:spChg chg="mod">
          <ac:chgData name="Anita Kušar" userId="6af63a16-7ecc-45cb-a792-7529d2f428e0" providerId="ADAL" clId="{EC06A2F1-8B8B-4AB2-BA16-B335DD41606C}" dt="2022-08-18T09:06:31.532" v="229" actId="14100"/>
          <ac:spMkLst>
            <pc:docMk/>
            <pc:sldMk cId="1280418865" sldId="356"/>
            <ac:spMk id="2" creationId="{80CB0315-2D9A-3203-426B-F4BA5367FFC6}"/>
          </ac:spMkLst>
        </pc:spChg>
        <pc:spChg chg="mod">
          <ac:chgData name="Anita Kušar" userId="6af63a16-7ecc-45cb-a792-7529d2f428e0" providerId="ADAL" clId="{EC06A2F1-8B8B-4AB2-BA16-B335DD41606C}" dt="2022-08-19T07:09:46.561" v="1087" actId="20577"/>
          <ac:spMkLst>
            <pc:docMk/>
            <pc:sldMk cId="1280418865" sldId="356"/>
            <ac:spMk id="3" creationId="{DB23EDA3-0826-18E0-6AE0-B2EBB7609C03}"/>
          </ac:spMkLst>
        </pc:spChg>
        <pc:spChg chg="add mod">
          <ac:chgData name="Anita Kušar" userId="6af63a16-7ecc-45cb-a792-7529d2f428e0" providerId="ADAL" clId="{EC06A2F1-8B8B-4AB2-BA16-B335DD41606C}" dt="2022-08-19T06:16:56.704" v="348" actId="255"/>
          <ac:spMkLst>
            <pc:docMk/>
            <pc:sldMk cId="1280418865" sldId="356"/>
            <ac:spMk id="7" creationId="{324C49E7-C51F-228E-CAD1-0D27283C9C1F}"/>
          </ac:spMkLst>
        </pc:spChg>
        <pc:picChg chg="add mod">
          <ac:chgData name="Anita Kušar" userId="6af63a16-7ecc-45cb-a792-7529d2f428e0" providerId="ADAL" clId="{EC06A2F1-8B8B-4AB2-BA16-B335DD41606C}" dt="2022-08-19T06:16:49.906" v="346" actId="1076"/>
          <ac:picMkLst>
            <pc:docMk/>
            <pc:sldMk cId="1280418865" sldId="356"/>
            <ac:picMk id="5" creationId="{0C5AB16B-42BF-B3B0-3062-F0239F5AFAE0}"/>
          </ac:picMkLst>
        </pc:picChg>
      </pc:sldChg>
      <pc:sldChg chg="modSp new del mod">
        <pc:chgData name="Anita Kušar" userId="6af63a16-7ecc-45cb-a792-7529d2f428e0" providerId="ADAL" clId="{EC06A2F1-8B8B-4AB2-BA16-B335DD41606C}" dt="2022-08-19T06:19:07.201" v="404" actId="47"/>
        <pc:sldMkLst>
          <pc:docMk/>
          <pc:sldMk cId="1956689871" sldId="357"/>
        </pc:sldMkLst>
        <pc:spChg chg="mod">
          <ac:chgData name="Anita Kušar" userId="6af63a16-7ecc-45cb-a792-7529d2f428e0" providerId="ADAL" clId="{EC06A2F1-8B8B-4AB2-BA16-B335DD41606C}" dt="2022-08-19T06:17:23.267" v="352" actId="113"/>
          <ac:spMkLst>
            <pc:docMk/>
            <pc:sldMk cId="1956689871" sldId="357"/>
            <ac:spMk id="3" creationId="{A757BFD1-5786-33DC-1A90-B79B5C3574EA}"/>
          </ac:spMkLst>
        </pc:spChg>
      </pc:sldChg>
      <pc:sldChg chg="modSp new del mod">
        <pc:chgData name="Anita Kušar" userId="6af63a16-7ecc-45cb-a792-7529d2f428e0" providerId="ADAL" clId="{EC06A2F1-8B8B-4AB2-BA16-B335DD41606C}" dt="2022-08-19T07:13:46.231" v="1124" actId="47"/>
        <pc:sldMkLst>
          <pc:docMk/>
          <pc:sldMk cId="1343782204" sldId="358"/>
        </pc:sldMkLst>
        <pc:spChg chg="mod">
          <ac:chgData name="Anita Kušar" userId="6af63a16-7ecc-45cb-a792-7529d2f428e0" providerId="ADAL" clId="{EC06A2F1-8B8B-4AB2-BA16-B335DD41606C}" dt="2022-08-19T06:19:24.765" v="407" actId="20577"/>
          <ac:spMkLst>
            <pc:docMk/>
            <pc:sldMk cId="1343782204" sldId="358"/>
            <ac:spMk id="2" creationId="{8DDE0CF5-F30E-2D60-9601-AFDDBC40258E}"/>
          </ac:spMkLst>
        </pc:spChg>
        <pc:spChg chg="mod">
          <ac:chgData name="Anita Kušar" userId="6af63a16-7ecc-45cb-a792-7529d2f428e0" providerId="ADAL" clId="{EC06A2F1-8B8B-4AB2-BA16-B335DD41606C}" dt="2022-08-19T06:19:18.761" v="405" actId="113"/>
          <ac:spMkLst>
            <pc:docMk/>
            <pc:sldMk cId="1343782204" sldId="358"/>
            <ac:spMk id="3" creationId="{E369A470-E2BE-C881-EEBE-581680360A4C}"/>
          </ac:spMkLst>
        </pc:spChg>
      </pc:sldChg>
      <pc:sldChg chg="addSp delSp modSp new mod">
        <pc:chgData name="Anita Kušar" userId="6af63a16-7ecc-45cb-a792-7529d2f428e0" providerId="ADAL" clId="{EC06A2F1-8B8B-4AB2-BA16-B335DD41606C}" dt="2022-08-19T07:20:32.907" v="1227" actId="1076"/>
        <pc:sldMkLst>
          <pc:docMk/>
          <pc:sldMk cId="1916824452" sldId="359"/>
        </pc:sldMkLst>
        <pc:spChg chg="mod">
          <ac:chgData name="Anita Kušar" userId="6af63a16-7ecc-45cb-a792-7529d2f428e0" providerId="ADAL" clId="{EC06A2F1-8B8B-4AB2-BA16-B335DD41606C}" dt="2022-08-19T07:20:32.907" v="1227" actId="1076"/>
          <ac:spMkLst>
            <pc:docMk/>
            <pc:sldMk cId="1916824452" sldId="359"/>
            <ac:spMk id="2" creationId="{F01178DB-AE0E-4FE2-CEBE-34BB0C74C622}"/>
          </ac:spMkLst>
        </pc:spChg>
        <pc:spChg chg="del mod">
          <ac:chgData name="Anita Kušar" userId="6af63a16-7ecc-45cb-a792-7529d2f428e0" providerId="ADAL" clId="{EC06A2F1-8B8B-4AB2-BA16-B335DD41606C}" dt="2022-08-19T07:16:20.353" v="1139" actId="478"/>
          <ac:spMkLst>
            <pc:docMk/>
            <pc:sldMk cId="1916824452" sldId="359"/>
            <ac:spMk id="3" creationId="{208AE770-AB09-916A-5DA1-72926707C8C0}"/>
          </ac:spMkLst>
        </pc:spChg>
        <pc:spChg chg="add del mod">
          <ac:chgData name="Anita Kušar" userId="6af63a16-7ecc-45cb-a792-7529d2f428e0" providerId="ADAL" clId="{EC06A2F1-8B8B-4AB2-BA16-B335DD41606C}" dt="2022-08-19T07:16:29.159" v="1141" actId="478"/>
          <ac:spMkLst>
            <pc:docMk/>
            <pc:sldMk cId="1916824452" sldId="359"/>
            <ac:spMk id="4" creationId="{E6548D4A-FEFF-C223-50F6-E57044B6D416}"/>
          </ac:spMkLst>
        </pc:spChg>
      </pc:sldChg>
      <pc:sldChg chg="delSp add del mod">
        <pc:chgData name="Anita Kušar" userId="6af63a16-7ecc-45cb-a792-7529d2f428e0" providerId="ADAL" clId="{EC06A2F1-8B8B-4AB2-BA16-B335DD41606C}" dt="2022-08-19T06:41:47.036" v="492" actId="47"/>
        <pc:sldMkLst>
          <pc:docMk/>
          <pc:sldMk cId="2699245627" sldId="360"/>
        </pc:sldMkLst>
        <pc:picChg chg="del">
          <ac:chgData name="Anita Kušar" userId="6af63a16-7ecc-45cb-a792-7529d2f428e0" providerId="ADAL" clId="{EC06A2F1-8B8B-4AB2-BA16-B335DD41606C}" dt="2022-08-19T06:41:17.068" v="487" actId="478"/>
          <ac:picMkLst>
            <pc:docMk/>
            <pc:sldMk cId="2699245627" sldId="360"/>
            <ac:picMk id="5" creationId="{3D073D4D-9903-AC52-3411-D1879A4A080E}"/>
          </ac:picMkLst>
        </pc:picChg>
      </pc:sldChg>
      <pc:sldChg chg="addSp delSp modSp add mod">
        <pc:chgData name="Anita Kušar" userId="6af63a16-7ecc-45cb-a792-7529d2f428e0" providerId="ADAL" clId="{EC06A2F1-8B8B-4AB2-BA16-B335DD41606C}" dt="2022-08-22T11:03:16.462" v="3048" actId="6549"/>
        <pc:sldMkLst>
          <pc:docMk/>
          <pc:sldMk cId="4225950502" sldId="360"/>
        </pc:sldMkLst>
        <pc:spChg chg="add mod ord">
          <ac:chgData name="Anita Kušar" userId="6af63a16-7ecc-45cb-a792-7529d2f428e0" providerId="ADAL" clId="{EC06A2F1-8B8B-4AB2-BA16-B335DD41606C}" dt="2022-08-22T10:59:27.965" v="3038" actId="167"/>
          <ac:spMkLst>
            <pc:docMk/>
            <pc:sldMk cId="4225950502" sldId="360"/>
            <ac:spMk id="2" creationId="{6BEBDE77-956C-FB23-5CDA-8D35A22463BC}"/>
          </ac:spMkLst>
        </pc:spChg>
        <pc:spChg chg="del">
          <ac:chgData name="Anita Kušar" userId="6af63a16-7ecc-45cb-a792-7529d2f428e0" providerId="ADAL" clId="{EC06A2F1-8B8B-4AB2-BA16-B335DD41606C}" dt="2022-08-19T07:31:13.113" v="1456" actId="478"/>
          <ac:spMkLst>
            <pc:docMk/>
            <pc:sldMk cId="4225950502" sldId="360"/>
            <ac:spMk id="2" creationId="{DBB3B144-44EA-4DC0-AD96-5A5E3343AC1D}"/>
          </ac:spMkLst>
        </pc:spChg>
        <pc:spChg chg="add del mod">
          <ac:chgData name="Anita Kušar" userId="6af63a16-7ecc-45cb-a792-7529d2f428e0" providerId="ADAL" clId="{EC06A2F1-8B8B-4AB2-BA16-B335DD41606C}" dt="2022-08-19T07:31:16.143" v="1457" actId="478"/>
          <ac:spMkLst>
            <pc:docMk/>
            <pc:sldMk cId="4225950502" sldId="360"/>
            <ac:spMk id="4" creationId="{30662BCD-8A8D-0B89-422C-86D60D506B98}"/>
          </ac:spMkLst>
        </pc:spChg>
        <pc:spChg chg="add mod">
          <ac:chgData name="Anita Kušar" userId="6af63a16-7ecc-45cb-a792-7529d2f428e0" providerId="ADAL" clId="{EC06A2F1-8B8B-4AB2-BA16-B335DD41606C}" dt="2022-08-19T07:38:59.870" v="1745" actId="20577"/>
          <ac:spMkLst>
            <pc:docMk/>
            <pc:sldMk cId="4225950502" sldId="360"/>
            <ac:spMk id="5" creationId="{5F1498BC-D48C-07A0-86D6-09E12FFC2A0E}"/>
          </ac:spMkLst>
        </pc:spChg>
        <pc:spChg chg="mod">
          <ac:chgData name="Anita Kušar" userId="6af63a16-7ecc-45cb-a792-7529d2f428e0" providerId="ADAL" clId="{EC06A2F1-8B8B-4AB2-BA16-B335DD41606C}" dt="2022-08-22T11:03:16.462" v="3048" actId="6549"/>
          <ac:spMkLst>
            <pc:docMk/>
            <pc:sldMk cId="4225950502" sldId="360"/>
            <ac:spMk id="11267" creationId="{DF555C0C-3466-4338-A217-EDE3E81A8EA1}"/>
          </ac:spMkLst>
        </pc:spChg>
      </pc:sldChg>
      <pc:sldChg chg="addSp delSp modSp add del mod">
        <pc:chgData name="Anita Kušar" userId="6af63a16-7ecc-45cb-a792-7529d2f428e0" providerId="ADAL" clId="{EC06A2F1-8B8B-4AB2-BA16-B335DD41606C}" dt="2022-08-19T07:28:54.843" v="1395" actId="47"/>
        <pc:sldMkLst>
          <pc:docMk/>
          <pc:sldMk cId="810495420" sldId="361"/>
        </pc:sldMkLst>
        <pc:spChg chg="del mod">
          <ac:chgData name="Anita Kušar" userId="6af63a16-7ecc-45cb-a792-7529d2f428e0" providerId="ADAL" clId="{EC06A2F1-8B8B-4AB2-BA16-B335DD41606C}" dt="2022-08-19T07:03:03.837" v="717" actId="478"/>
          <ac:spMkLst>
            <pc:docMk/>
            <pc:sldMk cId="810495420" sldId="361"/>
            <ac:spMk id="2" creationId="{2251E31D-7BEE-94F8-F01D-1F989F4C8A2F}"/>
          </ac:spMkLst>
        </pc:spChg>
        <pc:spChg chg="mod">
          <ac:chgData name="Anita Kušar" userId="6af63a16-7ecc-45cb-a792-7529d2f428e0" providerId="ADAL" clId="{EC06A2F1-8B8B-4AB2-BA16-B335DD41606C}" dt="2022-08-19T07:05:28.599" v="805" actId="20577"/>
          <ac:spMkLst>
            <pc:docMk/>
            <pc:sldMk cId="810495420" sldId="361"/>
            <ac:spMk id="3" creationId="{2C062211-0166-7B73-821B-28B580B92A06}"/>
          </ac:spMkLst>
        </pc:spChg>
        <pc:spChg chg="add mod">
          <ac:chgData name="Anita Kušar" userId="6af63a16-7ecc-45cb-a792-7529d2f428e0" providerId="ADAL" clId="{EC06A2F1-8B8B-4AB2-BA16-B335DD41606C}" dt="2022-08-19T07:04:44.168" v="777" actId="1036"/>
          <ac:spMkLst>
            <pc:docMk/>
            <pc:sldMk cId="810495420" sldId="361"/>
            <ac:spMk id="4" creationId="{6E1D5887-8FEF-040C-FD42-F3E870FA0A17}"/>
          </ac:spMkLst>
        </pc:spChg>
        <pc:spChg chg="add del mod">
          <ac:chgData name="Anita Kušar" userId="6af63a16-7ecc-45cb-a792-7529d2f428e0" providerId="ADAL" clId="{EC06A2F1-8B8B-4AB2-BA16-B335DD41606C}" dt="2022-08-19T07:03:06.698" v="719" actId="478"/>
          <ac:spMkLst>
            <pc:docMk/>
            <pc:sldMk cId="810495420" sldId="361"/>
            <ac:spMk id="7" creationId="{D9F11895-BD34-2E75-A0DC-7165D815DCFB}"/>
          </ac:spMkLst>
        </pc:spChg>
        <pc:picChg chg="del">
          <ac:chgData name="Anita Kušar" userId="6af63a16-7ecc-45cb-a792-7529d2f428e0" providerId="ADAL" clId="{EC06A2F1-8B8B-4AB2-BA16-B335DD41606C}" dt="2022-08-19T06:41:32.467" v="490" actId="478"/>
          <ac:picMkLst>
            <pc:docMk/>
            <pc:sldMk cId="810495420" sldId="361"/>
            <ac:picMk id="5" creationId="{3D073D4D-9903-AC52-3411-D1879A4A080E}"/>
          </ac:picMkLst>
        </pc:picChg>
      </pc:sldChg>
      <pc:sldChg chg="modSp add del mod">
        <pc:chgData name="Anita Kušar" userId="6af63a16-7ecc-45cb-a792-7529d2f428e0" providerId="ADAL" clId="{EC06A2F1-8B8B-4AB2-BA16-B335DD41606C}" dt="2022-08-19T07:16:25.370" v="1140" actId="47"/>
        <pc:sldMkLst>
          <pc:docMk/>
          <pc:sldMk cId="913308865" sldId="362"/>
        </pc:sldMkLst>
        <pc:spChg chg="mod">
          <ac:chgData name="Anita Kušar" userId="6af63a16-7ecc-45cb-a792-7529d2f428e0" providerId="ADAL" clId="{EC06A2F1-8B8B-4AB2-BA16-B335DD41606C}" dt="2022-08-19T07:13:33.651" v="1123" actId="6549"/>
          <ac:spMkLst>
            <pc:docMk/>
            <pc:sldMk cId="913308865" sldId="362"/>
            <ac:spMk id="3" creationId="{2C062211-0166-7B73-821B-28B580B92A06}"/>
          </ac:spMkLst>
        </pc:spChg>
      </pc:sldChg>
      <pc:sldChg chg="add del">
        <pc:chgData name="Anita Kušar" userId="6af63a16-7ecc-45cb-a792-7529d2f428e0" providerId="ADAL" clId="{EC06A2F1-8B8B-4AB2-BA16-B335DD41606C}" dt="2022-08-19T07:20:44.725" v="1231"/>
        <pc:sldMkLst>
          <pc:docMk/>
          <pc:sldMk cId="2054260951" sldId="362"/>
        </pc:sldMkLst>
      </pc:sldChg>
      <pc:sldChg chg="add del">
        <pc:chgData name="Anita Kušar" userId="6af63a16-7ecc-45cb-a792-7529d2f428e0" providerId="ADAL" clId="{EC06A2F1-8B8B-4AB2-BA16-B335DD41606C}" dt="2022-08-19T07:20:40.658" v="1229"/>
        <pc:sldMkLst>
          <pc:docMk/>
          <pc:sldMk cId="2477619801" sldId="362"/>
        </pc:sldMkLst>
      </pc:sldChg>
      <pc:sldChg chg="addSp delSp modSp add mod">
        <pc:chgData name="Anita Kušar" userId="6af63a16-7ecc-45cb-a792-7529d2f428e0" providerId="ADAL" clId="{EC06A2F1-8B8B-4AB2-BA16-B335DD41606C}" dt="2022-08-22T11:02:21.264" v="3045" actId="115"/>
        <pc:sldMkLst>
          <pc:docMk/>
          <pc:sldMk cId="3118311458" sldId="362"/>
        </pc:sldMkLst>
        <pc:spChg chg="mod">
          <ac:chgData name="Anita Kušar" userId="6af63a16-7ecc-45cb-a792-7529d2f428e0" providerId="ADAL" clId="{EC06A2F1-8B8B-4AB2-BA16-B335DD41606C}" dt="2022-08-22T11:02:21.264" v="3045" actId="115"/>
          <ac:spMkLst>
            <pc:docMk/>
            <pc:sldMk cId="3118311458" sldId="362"/>
            <ac:spMk id="3" creationId="{FDAAB65E-8E2E-4C16-B331-ED16969E8777}"/>
          </ac:spMkLst>
        </pc:spChg>
        <pc:picChg chg="add del mod">
          <ac:chgData name="Anita Kušar" userId="6af63a16-7ecc-45cb-a792-7529d2f428e0" providerId="ADAL" clId="{EC06A2F1-8B8B-4AB2-BA16-B335DD41606C}" dt="2022-08-19T07:23:44.060" v="1334" actId="21"/>
          <ac:picMkLst>
            <pc:docMk/>
            <pc:sldMk cId="3118311458" sldId="362"/>
            <ac:picMk id="2" creationId="{AFE01669-2C15-0235-0048-46BD8EF869DE}"/>
          </ac:picMkLst>
        </pc:picChg>
        <pc:picChg chg="add mod">
          <ac:chgData name="Anita Kušar" userId="6af63a16-7ecc-45cb-a792-7529d2f428e0" providerId="ADAL" clId="{EC06A2F1-8B8B-4AB2-BA16-B335DD41606C}" dt="2022-08-19T07:29:22.782" v="1405" actId="1035"/>
          <ac:picMkLst>
            <pc:docMk/>
            <pc:sldMk cId="3118311458" sldId="362"/>
            <ac:picMk id="4" creationId="{60A02848-EC03-6DAE-D348-1AC4F958C414}"/>
          </ac:picMkLst>
        </pc:picChg>
        <pc:picChg chg="del">
          <ac:chgData name="Anita Kušar" userId="6af63a16-7ecc-45cb-a792-7529d2f428e0" providerId="ADAL" clId="{EC06A2F1-8B8B-4AB2-BA16-B335DD41606C}" dt="2022-08-19T07:23:13.399" v="1329" actId="478"/>
          <ac:picMkLst>
            <pc:docMk/>
            <pc:sldMk cId="3118311458" sldId="362"/>
            <ac:picMk id="5" creationId="{A65BFC34-5C2D-4BEE-80C8-3EF190539A7E}"/>
          </ac:picMkLst>
        </pc:picChg>
        <pc:picChg chg="add mod">
          <ac:chgData name="Anita Kušar" userId="6af63a16-7ecc-45cb-a792-7529d2f428e0" providerId="ADAL" clId="{EC06A2F1-8B8B-4AB2-BA16-B335DD41606C}" dt="2022-08-19T07:29:22.782" v="1405" actId="1035"/>
          <ac:picMkLst>
            <pc:docMk/>
            <pc:sldMk cId="3118311458" sldId="362"/>
            <ac:picMk id="6" creationId="{EC33695C-AE0C-2DC0-B34B-4F08C3F9F635}"/>
          </ac:picMkLst>
        </pc:picChg>
        <pc:picChg chg="add mod">
          <ac:chgData name="Anita Kušar" userId="6af63a16-7ecc-45cb-a792-7529d2f428e0" providerId="ADAL" clId="{EC06A2F1-8B8B-4AB2-BA16-B335DD41606C}" dt="2022-08-19T07:29:22.782" v="1405" actId="1035"/>
          <ac:picMkLst>
            <pc:docMk/>
            <pc:sldMk cId="3118311458" sldId="362"/>
            <ac:picMk id="9" creationId="{0DE1A344-A759-93E7-E3A1-591A17C4D6D1}"/>
          </ac:picMkLst>
        </pc:picChg>
        <pc:picChg chg="add mod">
          <ac:chgData name="Anita Kušar" userId="6af63a16-7ecc-45cb-a792-7529d2f428e0" providerId="ADAL" clId="{EC06A2F1-8B8B-4AB2-BA16-B335DD41606C}" dt="2022-08-19T07:29:22.782" v="1405" actId="1035"/>
          <ac:picMkLst>
            <pc:docMk/>
            <pc:sldMk cId="3118311458" sldId="362"/>
            <ac:picMk id="10" creationId="{C06C6F12-D75C-3A9E-7E65-257D47D74F2B}"/>
          </ac:picMkLst>
        </pc:picChg>
        <pc:picChg chg="del">
          <ac:chgData name="Anita Kušar" userId="6af63a16-7ecc-45cb-a792-7529d2f428e0" providerId="ADAL" clId="{EC06A2F1-8B8B-4AB2-BA16-B335DD41606C}" dt="2022-08-19T07:23:13.399" v="1329" actId="478"/>
          <ac:picMkLst>
            <pc:docMk/>
            <pc:sldMk cId="3118311458" sldId="362"/>
            <ac:picMk id="11" creationId="{45C56532-755C-43D3-8338-5A46C3FB89D6}"/>
          </ac:picMkLst>
        </pc:picChg>
      </pc:sldChg>
      <pc:sldChg chg="addSp delSp modSp add mod">
        <pc:chgData name="Anita Kušar" userId="6af63a16-7ecc-45cb-a792-7529d2f428e0" providerId="ADAL" clId="{EC06A2F1-8B8B-4AB2-BA16-B335DD41606C}" dt="2022-08-22T10:59:40.709" v="3042" actId="167"/>
        <pc:sldMkLst>
          <pc:docMk/>
          <pc:sldMk cId="324423153" sldId="363"/>
        </pc:sldMkLst>
        <pc:spChg chg="add mod ord">
          <ac:chgData name="Anita Kušar" userId="6af63a16-7ecc-45cb-a792-7529d2f428e0" providerId="ADAL" clId="{EC06A2F1-8B8B-4AB2-BA16-B335DD41606C}" dt="2022-08-22T10:59:40.709" v="3042" actId="167"/>
          <ac:spMkLst>
            <pc:docMk/>
            <pc:sldMk cId="324423153" sldId="363"/>
            <ac:spMk id="2" creationId="{5546865F-5612-16C5-6247-C3DC3E4F36E1}"/>
          </ac:spMkLst>
        </pc:spChg>
        <pc:spChg chg="add del mod">
          <ac:chgData name="Anita Kušar" userId="6af63a16-7ecc-45cb-a792-7529d2f428e0" providerId="ADAL" clId="{EC06A2F1-8B8B-4AB2-BA16-B335DD41606C}" dt="2022-08-19T07:40:08.919" v="1788" actId="478"/>
          <ac:spMkLst>
            <pc:docMk/>
            <pc:sldMk cId="324423153" sldId="363"/>
            <ac:spMk id="3" creationId="{F115C495-43F9-7397-D7C2-5576043232D4}"/>
          </ac:spMkLst>
        </pc:spChg>
        <pc:spChg chg="add mod">
          <ac:chgData name="Anita Kušar" userId="6af63a16-7ecc-45cb-a792-7529d2f428e0" providerId="ADAL" clId="{EC06A2F1-8B8B-4AB2-BA16-B335DD41606C}" dt="2022-08-19T07:40:30.678" v="1799" actId="1076"/>
          <ac:spMkLst>
            <pc:docMk/>
            <pc:sldMk cId="324423153" sldId="363"/>
            <ac:spMk id="5" creationId="{847A01DE-1AAD-3217-0C30-52CD486A84EE}"/>
          </ac:spMkLst>
        </pc:spChg>
        <pc:spChg chg="del">
          <ac:chgData name="Anita Kušar" userId="6af63a16-7ecc-45cb-a792-7529d2f428e0" providerId="ADAL" clId="{EC06A2F1-8B8B-4AB2-BA16-B335DD41606C}" dt="2022-08-19T07:37:35.662" v="1682" actId="478"/>
          <ac:spMkLst>
            <pc:docMk/>
            <pc:sldMk cId="324423153" sldId="363"/>
            <ac:spMk id="12" creationId="{A8E1B515-CF31-4507-9DF4-B2D3112B44D8}"/>
          </ac:spMkLst>
        </pc:spChg>
        <pc:spChg chg="del">
          <ac:chgData name="Anita Kušar" userId="6af63a16-7ecc-45cb-a792-7529d2f428e0" providerId="ADAL" clId="{EC06A2F1-8B8B-4AB2-BA16-B335DD41606C}" dt="2022-08-19T07:39:52.149" v="1781" actId="478"/>
          <ac:spMkLst>
            <pc:docMk/>
            <pc:sldMk cId="324423153" sldId="363"/>
            <ac:spMk id="13" creationId="{F14E1E4A-2438-45D4-8987-AD711797EDC3}"/>
          </ac:spMkLst>
        </pc:spChg>
        <pc:spChg chg="del">
          <ac:chgData name="Anita Kušar" userId="6af63a16-7ecc-45cb-a792-7529d2f428e0" providerId="ADAL" clId="{EC06A2F1-8B8B-4AB2-BA16-B335DD41606C}" dt="2022-08-19T07:39:53.198" v="1782" actId="478"/>
          <ac:spMkLst>
            <pc:docMk/>
            <pc:sldMk cId="324423153" sldId="363"/>
            <ac:spMk id="16" creationId="{87FDD33D-0988-42AA-B158-D53F4125964C}"/>
          </ac:spMkLst>
        </pc:spChg>
        <pc:spChg chg="del">
          <ac:chgData name="Anita Kušar" userId="6af63a16-7ecc-45cb-a792-7529d2f428e0" providerId="ADAL" clId="{EC06A2F1-8B8B-4AB2-BA16-B335DD41606C}" dt="2022-08-19T07:39:54.286" v="1783" actId="478"/>
          <ac:spMkLst>
            <pc:docMk/>
            <pc:sldMk cId="324423153" sldId="363"/>
            <ac:spMk id="17" creationId="{16F18561-2BC6-45C2-96DE-13FDFD5D670E}"/>
          </ac:spMkLst>
        </pc:spChg>
        <pc:spChg chg="del">
          <ac:chgData name="Anita Kušar" userId="6af63a16-7ecc-45cb-a792-7529d2f428e0" providerId="ADAL" clId="{EC06A2F1-8B8B-4AB2-BA16-B335DD41606C}" dt="2022-08-19T07:37:36.454" v="1683" actId="478"/>
          <ac:spMkLst>
            <pc:docMk/>
            <pc:sldMk cId="324423153" sldId="363"/>
            <ac:spMk id="18" creationId="{B914797C-669B-41C6-BAA3-30020B4E15C8}"/>
          </ac:spMkLst>
        </pc:spChg>
        <pc:spChg chg="del">
          <ac:chgData name="Anita Kušar" userId="6af63a16-7ecc-45cb-a792-7529d2f428e0" providerId="ADAL" clId="{EC06A2F1-8B8B-4AB2-BA16-B335DD41606C}" dt="2022-08-19T07:37:37.398" v="1684" actId="478"/>
          <ac:spMkLst>
            <pc:docMk/>
            <pc:sldMk cId="324423153" sldId="363"/>
            <ac:spMk id="19" creationId="{91314DFA-A97F-4153-8E94-E01C05BFB23A}"/>
          </ac:spMkLst>
        </pc:spChg>
        <pc:spChg chg="del">
          <ac:chgData name="Anita Kušar" userId="6af63a16-7ecc-45cb-a792-7529d2f428e0" providerId="ADAL" clId="{EC06A2F1-8B8B-4AB2-BA16-B335DD41606C}" dt="2022-08-19T07:37:38.174" v="1685" actId="478"/>
          <ac:spMkLst>
            <pc:docMk/>
            <pc:sldMk cId="324423153" sldId="363"/>
            <ac:spMk id="20" creationId="{BB02736E-0059-4057-A337-92B46841C3AA}"/>
          </ac:spMkLst>
        </pc:spChg>
        <pc:spChg chg="del">
          <ac:chgData name="Anita Kušar" userId="6af63a16-7ecc-45cb-a792-7529d2f428e0" providerId="ADAL" clId="{EC06A2F1-8B8B-4AB2-BA16-B335DD41606C}" dt="2022-08-19T07:37:34.574" v="1681" actId="478"/>
          <ac:spMkLst>
            <pc:docMk/>
            <pc:sldMk cId="324423153" sldId="363"/>
            <ac:spMk id="21" creationId="{D4438719-8F73-4233-8FB8-4090E6D37881}"/>
          </ac:spMkLst>
        </pc:spChg>
        <pc:picChg chg="mod">
          <ac:chgData name="Anita Kušar" userId="6af63a16-7ecc-45cb-a792-7529d2f428e0" providerId="ADAL" clId="{EC06A2F1-8B8B-4AB2-BA16-B335DD41606C}" dt="2022-08-19T07:40:53.083" v="1811" actId="1037"/>
          <ac:picMkLst>
            <pc:docMk/>
            <pc:sldMk cId="324423153" sldId="363"/>
            <ac:picMk id="4" creationId="{8932A6B6-335E-44AB-A7D8-F8CD54C537DE}"/>
          </ac:picMkLst>
        </pc:picChg>
        <pc:picChg chg="add mod">
          <ac:chgData name="Anita Kušar" userId="6af63a16-7ecc-45cb-a792-7529d2f428e0" providerId="ADAL" clId="{EC06A2F1-8B8B-4AB2-BA16-B335DD41606C}" dt="2022-08-19T07:40:41.813" v="1800"/>
          <ac:picMkLst>
            <pc:docMk/>
            <pc:sldMk cId="324423153" sldId="363"/>
            <ac:picMk id="6" creationId="{33B510CB-11B4-B976-ABE7-47C4093D0909}"/>
          </ac:picMkLst>
        </pc:picChg>
        <pc:picChg chg="add mod">
          <ac:chgData name="Anita Kušar" userId="6af63a16-7ecc-45cb-a792-7529d2f428e0" providerId="ADAL" clId="{EC06A2F1-8B8B-4AB2-BA16-B335DD41606C}" dt="2022-08-19T07:40:41.813" v="1800"/>
          <ac:picMkLst>
            <pc:docMk/>
            <pc:sldMk cId="324423153" sldId="363"/>
            <ac:picMk id="7" creationId="{C794B49E-0E75-E4F2-7D29-48CB1936E705}"/>
          </ac:picMkLst>
        </pc:picChg>
        <pc:picChg chg="mod">
          <ac:chgData name="Anita Kušar" userId="6af63a16-7ecc-45cb-a792-7529d2f428e0" providerId="ADAL" clId="{EC06A2F1-8B8B-4AB2-BA16-B335DD41606C}" dt="2022-08-19T07:40:53.083" v="1811" actId="1037"/>
          <ac:picMkLst>
            <pc:docMk/>
            <pc:sldMk cId="324423153" sldId="363"/>
            <ac:picMk id="8" creationId="{860AA90F-2BDA-4360-A6D4-797457543BF5}"/>
          </ac:picMkLst>
        </pc:picChg>
      </pc:sldChg>
      <pc:sldChg chg="add del">
        <pc:chgData name="Anita Kušar" userId="6af63a16-7ecc-45cb-a792-7529d2f428e0" providerId="ADAL" clId="{EC06A2F1-8B8B-4AB2-BA16-B335DD41606C}" dt="2022-08-19T07:04:17.471" v="759" actId="47"/>
        <pc:sldMkLst>
          <pc:docMk/>
          <pc:sldMk cId="2623098574" sldId="363"/>
        </pc:sldMkLst>
      </pc:sldChg>
      <pc:sldChg chg="add del">
        <pc:chgData name="Anita Kušar" userId="6af63a16-7ecc-45cb-a792-7529d2f428e0" providerId="ADAL" clId="{EC06A2F1-8B8B-4AB2-BA16-B335DD41606C}" dt="2022-08-19T07:09:08.584" v="1071" actId="47"/>
        <pc:sldMkLst>
          <pc:docMk/>
          <pc:sldMk cId="3207998056" sldId="363"/>
        </pc:sldMkLst>
      </pc:sldChg>
      <pc:sldChg chg="add del">
        <pc:chgData name="Anita Kušar" userId="6af63a16-7ecc-45cb-a792-7529d2f428e0" providerId="ADAL" clId="{EC06A2F1-8B8B-4AB2-BA16-B335DD41606C}" dt="2022-08-19T07:37:11.708" v="1678" actId="47"/>
        <pc:sldMkLst>
          <pc:docMk/>
          <pc:sldMk cId="4248720359" sldId="367"/>
        </pc:sldMkLst>
      </pc:sldChg>
      <pc:sldChg chg="add del">
        <pc:chgData name="Anita Kušar" userId="6af63a16-7ecc-45cb-a792-7529d2f428e0" providerId="ADAL" clId="{EC06A2F1-8B8B-4AB2-BA16-B335DD41606C}" dt="2022-08-19T07:50:18.621" v="2219" actId="47"/>
        <pc:sldMkLst>
          <pc:docMk/>
          <pc:sldMk cId="2658809948" sldId="370"/>
        </pc:sldMkLst>
      </pc:sldChg>
      <pc:sldChg chg="add del ord">
        <pc:chgData name="Anita Kušar" userId="6af63a16-7ecc-45cb-a792-7529d2f428e0" providerId="ADAL" clId="{EC06A2F1-8B8B-4AB2-BA16-B335DD41606C}" dt="2022-08-19T07:47:16.336" v="2210" actId="47"/>
        <pc:sldMkLst>
          <pc:docMk/>
          <pc:sldMk cId="776342744" sldId="371"/>
        </pc:sldMkLst>
      </pc:sldChg>
      <pc:sldChg chg="add del">
        <pc:chgData name="Anita Kušar" userId="6af63a16-7ecc-45cb-a792-7529d2f428e0" providerId="ADAL" clId="{EC06A2F1-8B8B-4AB2-BA16-B335DD41606C}" dt="2022-08-19T07:37:08.285" v="1677" actId="47"/>
        <pc:sldMkLst>
          <pc:docMk/>
          <pc:sldMk cId="3322236264" sldId="372"/>
        </pc:sldMkLst>
      </pc:sldChg>
      <pc:sldChg chg="addSp modSp add mod">
        <pc:chgData name="Anita Kušar" userId="6af63a16-7ecc-45cb-a792-7529d2f428e0" providerId="ADAL" clId="{EC06A2F1-8B8B-4AB2-BA16-B335DD41606C}" dt="2022-08-22T10:59:34.419" v="3040" actId="167"/>
        <pc:sldMkLst>
          <pc:docMk/>
          <pc:sldMk cId="3468056848" sldId="373"/>
        </pc:sldMkLst>
        <pc:spChg chg="add mod ord">
          <ac:chgData name="Anita Kušar" userId="6af63a16-7ecc-45cb-a792-7529d2f428e0" providerId="ADAL" clId="{EC06A2F1-8B8B-4AB2-BA16-B335DD41606C}" dt="2022-08-22T10:59:34.419" v="3040" actId="167"/>
          <ac:spMkLst>
            <pc:docMk/>
            <pc:sldMk cId="3468056848" sldId="373"/>
            <ac:spMk id="3" creationId="{23EB56EF-E0E7-CFC2-58BE-A5E82594BD17}"/>
          </ac:spMkLst>
        </pc:spChg>
        <pc:spChg chg="mod">
          <ac:chgData name="Anita Kušar" userId="6af63a16-7ecc-45cb-a792-7529d2f428e0" providerId="ADAL" clId="{EC06A2F1-8B8B-4AB2-BA16-B335DD41606C}" dt="2022-08-19T07:39:02.782" v="1746" actId="20577"/>
          <ac:spMkLst>
            <pc:docMk/>
            <pc:sldMk cId="3468056848" sldId="373"/>
            <ac:spMk id="5" creationId="{5F1498BC-D48C-07A0-86D6-09E12FFC2A0E}"/>
          </ac:spMkLst>
        </pc:spChg>
        <pc:spChg chg="mod">
          <ac:chgData name="Anita Kušar" userId="6af63a16-7ecc-45cb-a792-7529d2f428e0" providerId="ADAL" clId="{EC06A2F1-8B8B-4AB2-BA16-B335DD41606C}" dt="2022-08-22T10:58:08.236" v="3031" actId="20577"/>
          <ac:spMkLst>
            <pc:docMk/>
            <pc:sldMk cId="3468056848" sldId="373"/>
            <ac:spMk id="11267" creationId="{DF555C0C-3466-4338-A217-EDE3E81A8EA1}"/>
          </ac:spMkLst>
        </pc:spChg>
        <pc:picChg chg="mod ord">
          <ac:chgData name="Anita Kušar" userId="6af63a16-7ecc-45cb-a792-7529d2f428e0" providerId="ADAL" clId="{EC06A2F1-8B8B-4AB2-BA16-B335DD41606C}" dt="2022-08-22T10:58:59.610" v="3034" actId="167"/>
          <ac:picMkLst>
            <pc:docMk/>
            <pc:sldMk cId="3468056848" sldId="373"/>
            <ac:picMk id="2" creationId="{A7BE7FCD-4F5D-5220-45AD-14FC80C89BB1}"/>
          </ac:picMkLst>
        </pc:picChg>
      </pc:sldChg>
      <pc:sldChg chg="delSp modSp add del mod">
        <pc:chgData name="Anita Kušar" userId="6af63a16-7ecc-45cb-a792-7529d2f428e0" providerId="ADAL" clId="{EC06A2F1-8B8B-4AB2-BA16-B335DD41606C}" dt="2022-08-19T07:51:28.236" v="2245" actId="47"/>
        <pc:sldMkLst>
          <pc:docMk/>
          <pc:sldMk cId="2145116658" sldId="374"/>
        </pc:sldMkLst>
        <pc:spChg chg="mod">
          <ac:chgData name="Anita Kušar" userId="6af63a16-7ecc-45cb-a792-7529d2f428e0" providerId="ADAL" clId="{EC06A2F1-8B8B-4AB2-BA16-B335DD41606C}" dt="2022-08-19T07:47:11.998" v="2209" actId="20577"/>
          <ac:spMkLst>
            <pc:docMk/>
            <pc:sldMk cId="2145116658" sldId="374"/>
            <ac:spMk id="3" creationId="{DB23EDA3-0826-18E0-6AE0-B2EBB7609C03}"/>
          </ac:spMkLst>
        </pc:spChg>
        <pc:spChg chg="del mod">
          <ac:chgData name="Anita Kušar" userId="6af63a16-7ecc-45cb-a792-7529d2f428e0" providerId="ADAL" clId="{EC06A2F1-8B8B-4AB2-BA16-B335DD41606C}" dt="2022-08-19T07:41:53.102" v="1820" actId="478"/>
          <ac:spMkLst>
            <pc:docMk/>
            <pc:sldMk cId="2145116658" sldId="374"/>
            <ac:spMk id="7" creationId="{324C49E7-C51F-228E-CAD1-0D27283C9C1F}"/>
          </ac:spMkLst>
        </pc:spChg>
        <pc:picChg chg="del">
          <ac:chgData name="Anita Kušar" userId="6af63a16-7ecc-45cb-a792-7529d2f428e0" providerId="ADAL" clId="{EC06A2F1-8B8B-4AB2-BA16-B335DD41606C}" dt="2022-08-19T07:41:50.229" v="1818" actId="478"/>
          <ac:picMkLst>
            <pc:docMk/>
            <pc:sldMk cId="2145116658" sldId="374"/>
            <ac:picMk id="5" creationId="{0C5AB16B-42BF-B3B0-3062-F0239F5AFAE0}"/>
          </ac:picMkLst>
        </pc:picChg>
      </pc:sldChg>
      <pc:sldChg chg="modSp new add del mod">
        <pc:chgData name="Anita Kušar" userId="6af63a16-7ecc-45cb-a792-7529d2f428e0" providerId="ADAL" clId="{EC06A2F1-8B8B-4AB2-BA16-B335DD41606C}" dt="2022-08-22T10:45:26.276" v="2849" actId="47"/>
        <pc:sldMkLst>
          <pc:docMk/>
          <pc:sldMk cId="3686429437" sldId="374"/>
        </pc:sldMkLst>
        <pc:spChg chg="mod">
          <ac:chgData name="Anita Kušar" userId="6af63a16-7ecc-45cb-a792-7529d2f428e0" providerId="ADAL" clId="{EC06A2F1-8B8B-4AB2-BA16-B335DD41606C}" dt="2022-08-22T07:47:07.220" v="2381" actId="20577"/>
          <ac:spMkLst>
            <pc:docMk/>
            <pc:sldMk cId="3686429437" sldId="374"/>
            <ac:spMk id="2" creationId="{56D070F5-028A-B969-A552-EB146E9CEE74}"/>
          </ac:spMkLst>
        </pc:spChg>
        <pc:spChg chg="mod">
          <ac:chgData name="Anita Kušar" userId="6af63a16-7ecc-45cb-a792-7529d2f428e0" providerId="ADAL" clId="{EC06A2F1-8B8B-4AB2-BA16-B335DD41606C}" dt="2022-08-22T08:41:46.463" v="2397"/>
          <ac:spMkLst>
            <pc:docMk/>
            <pc:sldMk cId="3686429437" sldId="374"/>
            <ac:spMk id="3" creationId="{2F09DF87-EC68-96B5-5BD7-A8C56DA1E259}"/>
          </ac:spMkLst>
        </pc:spChg>
      </pc:sldChg>
      <pc:sldChg chg="addSp delSp modSp add mod ord">
        <pc:chgData name="Anita Kušar" userId="6af63a16-7ecc-45cb-a792-7529d2f428e0" providerId="ADAL" clId="{EC06A2F1-8B8B-4AB2-BA16-B335DD41606C}" dt="2022-08-22T11:05:58.727" v="3067" actId="207"/>
        <pc:sldMkLst>
          <pc:docMk/>
          <pc:sldMk cId="3253927574" sldId="375"/>
        </pc:sldMkLst>
        <pc:spChg chg="mod">
          <ac:chgData name="Anita Kušar" userId="6af63a16-7ecc-45cb-a792-7529d2f428e0" providerId="ADAL" clId="{EC06A2F1-8B8B-4AB2-BA16-B335DD41606C}" dt="2022-08-22T11:05:58.727" v="3067" actId="207"/>
          <ac:spMkLst>
            <pc:docMk/>
            <pc:sldMk cId="3253927574" sldId="375"/>
            <ac:spMk id="3" creationId="{2F09DF87-EC68-96B5-5BD7-A8C56DA1E259}"/>
          </ac:spMkLst>
        </pc:spChg>
        <pc:spChg chg="add mod">
          <ac:chgData name="Anita Kušar" userId="6af63a16-7ecc-45cb-a792-7529d2f428e0" providerId="ADAL" clId="{EC06A2F1-8B8B-4AB2-BA16-B335DD41606C}" dt="2022-08-22T10:34:31.944" v="2594" actId="1038"/>
          <ac:spMkLst>
            <pc:docMk/>
            <pc:sldMk cId="3253927574" sldId="375"/>
            <ac:spMk id="4" creationId="{698B3723-14EE-A72C-CF98-369BBA3AA780}"/>
          </ac:spMkLst>
        </pc:spChg>
        <pc:spChg chg="add mod">
          <ac:chgData name="Anita Kušar" userId="6af63a16-7ecc-45cb-a792-7529d2f428e0" providerId="ADAL" clId="{EC06A2F1-8B8B-4AB2-BA16-B335DD41606C}" dt="2022-08-22T10:34:31.944" v="2594" actId="1038"/>
          <ac:spMkLst>
            <pc:docMk/>
            <pc:sldMk cId="3253927574" sldId="375"/>
            <ac:spMk id="8" creationId="{B8AFB028-E41F-1AC9-1D4E-E78CDAB8640E}"/>
          </ac:spMkLst>
        </pc:spChg>
        <pc:picChg chg="add del mod">
          <ac:chgData name="Anita Kušar" userId="6af63a16-7ecc-45cb-a792-7529d2f428e0" providerId="ADAL" clId="{EC06A2F1-8B8B-4AB2-BA16-B335DD41606C}" dt="2022-08-22T10:26:12.362" v="2461" actId="478"/>
          <ac:picMkLst>
            <pc:docMk/>
            <pc:sldMk cId="3253927574" sldId="375"/>
            <ac:picMk id="5" creationId="{5969264C-DD2A-D067-0AC3-72A5AFC197A6}"/>
          </ac:picMkLst>
        </pc:picChg>
        <pc:picChg chg="add del mod">
          <ac:chgData name="Anita Kušar" userId="6af63a16-7ecc-45cb-a792-7529d2f428e0" providerId="ADAL" clId="{EC06A2F1-8B8B-4AB2-BA16-B335DD41606C}" dt="2022-08-22T10:30:47.747" v="2538" actId="478"/>
          <ac:picMkLst>
            <pc:docMk/>
            <pc:sldMk cId="3253927574" sldId="375"/>
            <ac:picMk id="6" creationId="{856EE0DF-B7B1-6A98-9C26-319A76340C13}"/>
          </ac:picMkLst>
        </pc:picChg>
        <pc:picChg chg="mod modCrop">
          <ac:chgData name="Anita Kušar" userId="6af63a16-7ecc-45cb-a792-7529d2f428e0" providerId="ADAL" clId="{EC06A2F1-8B8B-4AB2-BA16-B335DD41606C}" dt="2022-08-22T10:34:35.314" v="2595" actId="1037"/>
          <ac:picMkLst>
            <pc:docMk/>
            <pc:sldMk cId="3253927574" sldId="375"/>
            <ac:picMk id="7" creationId="{9F89AEC7-78A9-9E94-D3A9-847146179BFE}"/>
          </ac:picMkLst>
        </pc:picChg>
        <pc:picChg chg="add mod">
          <ac:chgData name="Anita Kušar" userId="6af63a16-7ecc-45cb-a792-7529d2f428e0" providerId="ADAL" clId="{EC06A2F1-8B8B-4AB2-BA16-B335DD41606C}" dt="2022-08-22T10:34:31.944" v="2594" actId="1038"/>
          <ac:picMkLst>
            <pc:docMk/>
            <pc:sldMk cId="3253927574" sldId="375"/>
            <ac:picMk id="9" creationId="{5896C100-E88D-D954-505D-2E1DAACA2E38}"/>
          </ac:picMkLst>
        </pc:picChg>
        <pc:picChg chg="mod">
          <ac:chgData name="Anita Kušar" userId="6af63a16-7ecc-45cb-a792-7529d2f428e0" providerId="ADAL" clId="{EC06A2F1-8B8B-4AB2-BA16-B335DD41606C}" dt="2022-08-22T10:34:31.944" v="2594" actId="1038"/>
          <ac:picMkLst>
            <pc:docMk/>
            <pc:sldMk cId="3253927574" sldId="375"/>
            <ac:picMk id="10" creationId="{A571EB8B-2E97-8F69-4CE5-2D1F3840C889}"/>
          </ac:picMkLst>
        </pc:picChg>
        <pc:picChg chg="add mod">
          <ac:chgData name="Anita Kušar" userId="6af63a16-7ecc-45cb-a792-7529d2f428e0" providerId="ADAL" clId="{EC06A2F1-8B8B-4AB2-BA16-B335DD41606C}" dt="2022-08-22T10:55:34.806" v="2998" actId="1076"/>
          <ac:picMkLst>
            <pc:docMk/>
            <pc:sldMk cId="3253927574" sldId="375"/>
            <ac:picMk id="11" creationId="{77202891-14E9-C2F0-13D9-116B6342B59F}"/>
          </ac:picMkLst>
        </pc:picChg>
        <pc:picChg chg="add mod">
          <ac:chgData name="Anita Kušar" userId="6af63a16-7ecc-45cb-a792-7529d2f428e0" providerId="ADAL" clId="{EC06A2F1-8B8B-4AB2-BA16-B335DD41606C}" dt="2022-08-22T10:34:31.944" v="2594" actId="1038"/>
          <ac:picMkLst>
            <pc:docMk/>
            <pc:sldMk cId="3253927574" sldId="375"/>
            <ac:picMk id="1026" creationId="{CACFF203-9227-C203-0AA2-A9CEAC2A0697}"/>
          </ac:picMkLst>
        </pc:picChg>
      </pc:sldChg>
      <pc:sldChg chg="addSp delSp modSp new del mod ord">
        <pc:chgData name="Anita Kušar" userId="6af63a16-7ecc-45cb-a792-7529d2f428e0" providerId="ADAL" clId="{EC06A2F1-8B8B-4AB2-BA16-B335DD41606C}" dt="2022-08-22T10:38:33.926" v="2639" actId="47"/>
        <pc:sldMkLst>
          <pc:docMk/>
          <pc:sldMk cId="4071296106" sldId="376"/>
        </pc:sldMkLst>
        <pc:spChg chg="del">
          <ac:chgData name="Anita Kušar" userId="6af63a16-7ecc-45cb-a792-7529d2f428e0" providerId="ADAL" clId="{EC06A2F1-8B8B-4AB2-BA16-B335DD41606C}" dt="2022-08-22T10:35:05.386" v="2599" actId="478"/>
          <ac:spMkLst>
            <pc:docMk/>
            <pc:sldMk cId="4071296106" sldId="376"/>
            <ac:spMk id="2" creationId="{52DF4A7A-ABF2-DE11-2AB0-EFAB475B9E73}"/>
          </ac:spMkLst>
        </pc:spChg>
        <pc:spChg chg="mod">
          <ac:chgData name="Anita Kušar" userId="6af63a16-7ecc-45cb-a792-7529d2f428e0" providerId="ADAL" clId="{EC06A2F1-8B8B-4AB2-BA16-B335DD41606C}" dt="2022-08-22T10:38:00.357" v="2638" actId="113"/>
          <ac:spMkLst>
            <pc:docMk/>
            <pc:sldMk cId="4071296106" sldId="376"/>
            <ac:spMk id="3" creationId="{19CC81FF-F763-C43F-5E22-40FC7E883B72}"/>
          </ac:spMkLst>
        </pc:spChg>
        <pc:spChg chg="add mod">
          <ac:chgData name="Anita Kušar" userId="6af63a16-7ecc-45cb-a792-7529d2f428e0" providerId="ADAL" clId="{EC06A2F1-8B8B-4AB2-BA16-B335DD41606C}" dt="2022-08-22T10:35:06.188" v="2600"/>
          <ac:spMkLst>
            <pc:docMk/>
            <pc:sldMk cId="4071296106" sldId="376"/>
            <ac:spMk id="4" creationId="{7EF12B1F-4B58-220D-3538-A2E5192AB3A7}"/>
          </ac:spMkLst>
        </pc:spChg>
      </pc:sldChg>
      <pc:sldChg chg="addSp delSp modSp new mod">
        <pc:chgData name="Anita Kušar" userId="6af63a16-7ecc-45cb-a792-7529d2f428e0" providerId="ADAL" clId="{EC06A2F1-8B8B-4AB2-BA16-B335DD41606C}" dt="2022-08-22T10:40:23.832" v="2675" actId="1035"/>
        <pc:sldMkLst>
          <pc:docMk/>
          <pc:sldMk cId="1196064417" sldId="377"/>
        </pc:sldMkLst>
        <pc:spChg chg="del">
          <ac:chgData name="Anita Kušar" userId="6af63a16-7ecc-45cb-a792-7529d2f428e0" providerId="ADAL" clId="{EC06A2F1-8B8B-4AB2-BA16-B335DD41606C}" dt="2022-08-22T08:46:36.762" v="2417" actId="478"/>
          <ac:spMkLst>
            <pc:docMk/>
            <pc:sldMk cId="1196064417" sldId="377"/>
            <ac:spMk id="2" creationId="{6872C197-0872-8B42-35B7-8E9BD5A56084}"/>
          </ac:spMkLst>
        </pc:spChg>
        <pc:spChg chg="del">
          <ac:chgData name="Anita Kušar" userId="6af63a16-7ecc-45cb-a792-7529d2f428e0" providerId="ADAL" clId="{EC06A2F1-8B8B-4AB2-BA16-B335DD41606C}" dt="2022-08-22T08:46:49.678" v="2420" actId="478"/>
          <ac:spMkLst>
            <pc:docMk/>
            <pc:sldMk cId="1196064417" sldId="377"/>
            <ac:spMk id="3" creationId="{B6E4FC80-6FC3-D51C-8B9E-A086CCF384B6}"/>
          </ac:spMkLst>
        </pc:spChg>
        <pc:spChg chg="add del mod">
          <ac:chgData name="Anita Kušar" userId="6af63a16-7ecc-45cb-a792-7529d2f428e0" providerId="ADAL" clId="{EC06A2F1-8B8B-4AB2-BA16-B335DD41606C}" dt="2022-08-22T10:38:41.843" v="2641" actId="478"/>
          <ac:spMkLst>
            <pc:docMk/>
            <pc:sldMk cId="1196064417" sldId="377"/>
            <ac:spMk id="5" creationId="{C5CF5A3F-4B29-E3D2-39BB-13E7C7A2774F}"/>
          </ac:spMkLst>
        </pc:spChg>
        <pc:spChg chg="add del mod">
          <ac:chgData name="Anita Kušar" userId="6af63a16-7ecc-45cb-a792-7529d2f428e0" providerId="ADAL" clId="{EC06A2F1-8B8B-4AB2-BA16-B335DD41606C}" dt="2022-08-22T10:38:46.934" v="2642" actId="478"/>
          <ac:spMkLst>
            <pc:docMk/>
            <pc:sldMk cId="1196064417" sldId="377"/>
            <ac:spMk id="7" creationId="{9BCE3490-0B20-EA56-00D1-F4B421CF1954}"/>
          </ac:spMkLst>
        </pc:spChg>
        <pc:spChg chg="add del mod">
          <ac:chgData name="Anita Kušar" userId="6af63a16-7ecc-45cb-a792-7529d2f428e0" providerId="ADAL" clId="{EC06A2F1-8B8B-4AB2-BA16-B335DD41606C}" dt="2022-08-22T10:39:02.024" v="2645" actId="478"/>
          <ac:spMkLst>
            <pc:docMk/>
            <pc:sldMk cId="1196064417" sldId="377"/>
            <ac:spMk id="9" creationId="{2823E796-03F1-72CC-4557-34D0D897A954}"/>
          </ac:spMkLst>
        </pc:spChg>
        <pc:spChg chg="add mod">
          <ac:chgData name="Anita Kušar" userId="6af63a16-7ecc-45cb-a792-7529d2f428e0" providerId="ADAL" clId="{EC06A2F1-8B8B-4AB2-BA16-B335DD41606C}" dt="2022-08-22T10:40:13.077" v="2665" actId="1076"/>
          <ac:spMkLst>
            <pc:docMk/>
            <pc:sldMk cId="1196064417" sldId="377"/>
            <ac:spMk id="10" creationId="{E95C35F8-DCFB-B323-5E6E-592F80C76D60}"/>
          </ac:spMkLst>
        </pc:spChg>
        <pc:picChg chg="add del mod">
          <ac:chgData name="Anita Kušar" userId="6af63a16-7ecc-45cb-a792-7529d2f428e0" providerId="ADAL" clId="{EC06A2F1-8B8B-4AB2-BA16-B335DD41606C}" dt="2022-08-22T10:40:23.832" v="2675" actId="1035"/>
          <ac:picMkLst>
            <pc:docMk/>
            <pc:sldMk cId="1196064417" sldId="377"/>
            <ac:picMk id="4" creationId="{431E086D-5D99-5BCC-6606-68D0E64038DC}"/>
          </ac:picMkLst>
        </pc:picChg>
        <pc:picChg chg="add del mod">
          <ac:chgData name="Anita Kušar" userId="6af63a16-7ecc-45cb-a792-7529d2f428e0" providerId="ADAL" clId="{EC06A2F1-8B8B-4AB2-BA16-B335DD41606C}" dt="2022-08-22T10:39:02.024" v="2645" actId="478"/>
          <ac:picMkLst>
            <pc:docMk/>
            <pc:sldMk cId="1196064417" sldId="377"/>
            <ac:picMk id="8" creationId="{142B3B79-5C61-59BD-24F4-5AA3ABCA0C35}"/>
          </ac:picMkLst>
        </pc:picChg>
        <pc:picChg chg="add mod">
          <ac:chgData name="Anita Kušar" userId="6af63a16-7ecc-45cb-a792-7529d2f428e0" providerId="ADAL" clId="{EC06A2F1-8B8B-4AB2-BA16-B335DD41606C}" dt="2022-08-22T10:40:08.819" v="2664" actId="1036"/>
          <ac:picMkLst>
            <pc:docMk/>
            <pc:sldMk cId="1196064417" sldId="377"/>
            <ac:picMk id="11" creationId="{1F51687E-AEE3-142C-239F-A109A8A610C6}"/>
          </ac:picMkLst>
        </pc:picChg>
      </pc:sldChg>
      <pc:sldChg chg="addSp modSp add mod">
        <pc:chgData name="Anita Kušar" userId="6af63a16-7ecc-45cb-a792-7529d2f428e0" providerId="ADAL" clId="{EC06A2F1-8B8B-4AB2-BA16-B335DD41606C}" dt="2022-08-22T10:54:19.042" v="2989" actId="113"/>
        <pc:sldMkLst>
          <pc:docMk/>
          <pc:sldMk cId="2131320930" sldId="378"/>
        </pc:sldMkLst>
        <pc:spChg chg="mod">
          <ac:chgData name="Anita Kušar" userId="6af63a16-7ecc-45cb-a792-7529d2f428e0" providerId="ADAL" clId="{EC06A2F1-8B8B-4AB2-BA16-B335DD41606C}" dt="2022-08-22T10:53:50.029" v="2986" actId="113"/>
          <ac:spMkLst>
            <pc:docMk/>
            <pc:sldMk cId="2131320930" sldId="378"/>
            <ac:spMk id="3" creationId="{2F09DF87-EC68-96B5-5BD7-A8C56DA1E259}"/>
          </ac:spMkLst>
        </pc:spChg>
        <pc:spChg chg="add mod">
          <ac:chgData name="Anita Kušar" userId="6af63a16-7ecc-45cb-a792-7529d2f428e0" providerId="ADAL" clId="{EC06A2F1-8B8B-4AB2-BA16-B335DD41606C}" dt="2022-08-22T10:54:19.042" v="2989" actId="113"/>
          <ac:spMkLst>
            <pc:docMk/>
            <pc:sldMk cId="2131320930" sldId="378"/>
            <ac:spMk id="6" creationId="{2CD68AC3-C46A-9BF5-E26F-B6942602A3DD}"/>
          </ac:spMkLst>
        </pc:spChg>
        <pc:picChg chg="mod">
          <ac:chgData name="Anita Kušar" userId="6af63a16-7ecc-45cb-a792-7529d2f428e0" providerId="ADAL" clId="{EC06A2F1-8B8B-4AB2-BA16-B335DD41606C}" dt="2022-08-22T10:53:41.004" v="2983" actId="1076"/>
          <ac:picMkLst>
            <pc:docMk/>
            <pc:sldMk cId="2131320930" sldId="378"/>
            <ac:picMk id="11" creationId="{77202891-14E9-C2F0-13D9-116B6342B59F}"/>
          </ac:picMkLst>
        </pc:picChg>
      </pc:sldChg>
      <pc:sldChg chg="add del">
        <pc:chgData name="Anita Kušar" userId="6af63a16-7ecc-45cb-a792-7529d2f428e0" providerId="ADAL" clId="{EC06A2F1-8B8B-4AB2-BA16-B335DD41606C}" dt="2022-08-22T10:46:55.876" v="2853" actId="47"/>
        <pc:sldMkLst>
          <pc:docMk/>
          <pc:sldMk cId="756699366" sldId="379"/>
        </pc:sldMkLst>
      </pc:sldChg>
      <pc:sldMasterChg chg="delSldLayout modSldLayout">
        <pc:chgData name="Anita Kušar" userId="6af63a16-7ecc-45cb-a792-7529d2f428e0" providerId="ADAL" clId="{EC06A2F1-8B8B-4AB2-BA16-B335DD41606C}" dt="2022-08-22T10:37:01.557" v="2632" actId="478"/>
        <pc:sldMasterMkLst>
          <pc:docMk/>
          <pc:sldMasterMk cId="1938447573" sldId="2147483690"/>
        </pc:sldMasterMkLst>
        <pc:sldLayoutChg chg="addSp delSp modSp mod">
          <pc:chgData name="Anita Kušar" userId="6af63a16-7ecc-45cb-a792-7529d2f428e0" providerId="ADAL" clId="{EC06A2F1-8B8B-4AB2-BA16-B335DD41606C}" dt="2022-08-22T10:36:39.682" v="2629" actId="478"/>
          <pc:sldLayoutMkLst>
            <pc:docMk/>
            <pc:sldMasterMk cId="1938447573" sldId="2147483690"/>
            <pc:sldLayoutMk cId="2031884411" sldId="2147483692"/>
          </pc:sldLayoutMkLst>
          <pc:spChg chg="add del">
            <ac:chgData name="Anita Kušar" userId="6af63a16-7ecc-45cb-a792-7529d2f428e0" providerId="ADAL" clId="{EC06A2F1-8B8B-4AB2-BA16-B335DD41606C}" dt="2022-08-22T10:36:16.904" v="2626" actId="11529"/>
            <ac:spMkLst>
              <pc:docMk/>
              <pc:sldMasterMk cId="1938447573" sldId="2147483690"/>
              <pc:sldLayoutMk cId="2031884411" sldId="2147483692"/>
              <ac:spMk id="7" creationId="{03D633BD-F6D2-4B1E-EB53-26313E7E1651}"/>
            </ac:spMkLst>
          </pc:spChg>
          <pc:spChg chg="add del">
            <ac:chgData name="Anita Kušar" userId="6af63a16-7ecc-45cb-a792-7529d2f428e0" providerId="ADAL" clId="{EC06A2F1-8B8B-4AB2-BA16-B335DD41606C}" dt="2022-08-19T07:49:34.141" v="2214" actId="11529"/>
            <ac:spMkLst>
              <pc:docMk/>
              <pc:sldMasterMk cId="1938447573" sldId="2147483690"/>
              <pc:sldLayoutMk cId="2031884411" sldId="2147483692"/>
              <ac:spMk id="7" creationId="{092B28A4-88E6-64D4-9113-84A49CC0397B}"/>
            </ac:spMkLst>
          </pc:spChg>
          <pc:spChg chg="del">
            <ac:chgData name="Anita Kušar" userId="6af63a16-7ecc-45cb-a792-7529d2f428e0" providerId="ADAL" clId="{EC06A2F1-8B8B-4AB2-BA16-B335DD41606C}" dt="2022-08-18T09:01:20.247" v="196" actId="478"/>
            <ac:spMkLst>
              <pc:docMk/>
              <pc:sldMasterMk cId="1938447573" sldId="2147483690"/>
              <pc:sldLayoutMk cId="2031884411" sldId="2147483692"/>
              <ac:spMk id="8" creationId="{3376E22F-B1B3-4406-ACBA-35C97486007F}"/>
            </ac:spMkLst>
          </pc:spChg>
          <pc:spChg chg="add del mod">
            <ac:chgData name="Anita Kušar" userId="6af63a16-7ecc-45cb-a792-7529d2f428e0" providerId="ADAL" clId="{EC06A2F1-8B8B-4AB2-BA16-B335DD41606C}" dt="2022-08-22T10:36:39.682" v="2629" actId="478"/>
            <ac:spMkLst>
              <pc:docMk/>
              <pc:sldMasterMk cId="1938447573" sldId="2147483690"/>
              <pc:sldLayoutMk cId="2031884411" sldId="2147483692"/>
              <ac:spMk id="8" creationId="{B36F45B1-F5CA-3FB7-3F45-B34DFA7825ED}"/>
            </ac:spMkLst>
          </pc:spChg>
          <pc:spChg chg="add del mod">
            <ac:chgData name="Anita Kušar" userId="6af63a16-7ecc-45cb-a792-7529d2f428e0" providerId="ADAL" clId="{EC06A2F1-8B8B-4AB2-BA16-B335DD41606C}" dt="2022-08-19T07:49:38.109" v="2215" actId="478"/>
            <ac:spMkLst>
              <pc:docMk/>
              <pc:sldMasterMk cId="1938447573" sldId="2147483690"/>
              <pc:sldLayoutMk cId="2031884411" sldId="2147483692"/>
              <ac:spMk id="8" creationId="{BCBE3A65-ED60-D30E-FC9C-1D2B3914FCEA}"/>
            </ac:spMkLst>
          </pc:spChg>
          <pc:spChg chg="add del mod">
            <ac:chgData name="Anita Kušar" userId="6af63a16-7ecc-45cb-a792-7529d2f428e0" providerId="ADAL" clId="{EC06A2F1-8B8B-4AB2-BA16-B335DD41606C}" dt="2022-08-22T10:36:35.951" v="2628" actId="478"/>
            <ac:spMkLst>
              <pc:docMk/>
              <pc:sldMasterMk cId="1938447573" sldId="2147483690"/>
              <pc:sldLayoutMk cId="2031884411" sldId="2147483692"/>
              <ac:spMk id="9" creationId="{20B4F391-F99A-F581-8265-AC672D60B616}"/>
            </ac:spMkLst>
          </pc:spChg>
          <pc:spChg chg="add del">
            <ac:chgData name="Anita Kušar" userId="6af63a16-7ecc-45cb-a792-7529d2f428e0" providerId="ADAL" clId="{EC06A2F1-8B8B-4AB2-BA16-B335DD41606C}" dt="2022-08-18T09:01:16.087" v="194" actId="11529"/>
            <ac:spMkLst>
              <pc:docMk/>
              <pc:sldMasterMk cId="1938447573" sldId="2147483690"/>
              <pc:sldLayoutMk cId="2031884411" sldId="2147483692"/>
              <ac:spMk id="11" creationId="{35198C2A-F944-88FD-FB5E-878EE0634A36}"/>
            </ac:spMkLst>
          </pc:spChg>
          <pc:spChg chg="add del mod">
            <ac:chgData name="Anita Kušar" userId="6af63a16-7ecc-45cb-a792-7529d2f428e0" providerId="ADAL" clId="{EC06A2F1-8B8B-4AB2-BA16-B335DD41606C}" dt="2022-08-18T09:01:17.592" v="195" actId="478"/>
            <ac:spMkLst>
              <pc:docMk/>
              <pc:sldMasterMk cId="1938447573" sldId="2147483690"/>
              <pc:sldLayoutMk cId="2031884411" sldId="2147483692"/>
              <ac:spMk id="12" creationId="{9D1C7469-D1E0-DD89-1B0F-A9198B3EC5FF}"/>
            </ac:spMkLst>
          </pc:spChg>
          <pc:spChg chg="add del">
            <ac:chgData name="Anita Kušar" userId="6af63a16-7ecc-45cb-a792-7529d2f428e0" providerId="ADAL" clId="{EC06A2F1-8B8B-4AB2-BA16-B335DD41606C}" dt="2022-08-18T09:01:41.659" v="200" actId="11529"/>
            <ac:spMkLst>
              <pc:docMk/>
              <pc:sldMasterMk cId="1938447573" sldId="2147483690"/>
              <pc:sldLayoutMk cId="2031884411" sldId="2147483692"/>
              <ac:spMk id="13" creationId="{E5FCB2F5-9413-62D7-D6D7-F82CF7EFD27B}"/>
            </ac:spMkLst>
          </pc:spChg>
          <pc:spChg chg="add del mod">
            <ac:chgData name="Anita Kušar" userId="6af63a16-7ecc-45cb-a792-7529d2f428e0" providerId="ADAL" clId="{EC06A2F1-8B8B-4AB2-BA16-B335DD41606C}" dt="2022-08-18T09:01:47.782" v="201" actId="478"/>
            <ac:spMkLst>
              <pc:docMk/>
              <pc:sldMasterMk cId="1938447573" sldId="2147483690"/>
              <pc:sldLayoutMk cId="2031884411" sldId="2147483692"/>
              <ac:spMk id="14" creationId="{E32C9759-C13F-8B2C-5FAE-12A96C71848B}"/>
            </ac:spMkLst>
          </pc:spChg>
          <pc:picChg chg="add del">
            <ac:chgData name="Anita Kušar" userId="6af63a16-7ecc-45cb-a792-7529d2f428e0" providerId="ADAL" clId="{EC06A2F1-8B8B-4AB2-BA16-B335DD41606C}" dt="2022-08-18T09:01:04.926" v="190" actId="478"/>
            <ac:picMkLst>
              <pc:docMk/>
              <pc:sldMasterMk cId="1938447573" sldId="2147483690"/>
              <pc:sldLayoutMk cId="2031884411" sldId="2147483692"/>
              <ac:picMk id="7" creationId="{F2DC2F22-43C2-1369-6447-733BAEA56D5E}"/>
            </ac:picMkLst>
          </pc:picChg>
          <pc:picChg chg="add mod">
            <ac:chgData name="Anita Kušar" userId="6af63a16-7ecc-45cb-a792-7529d2f428e0" providerId="ADAL" clId="{EC06A2F1-8B8B-4AB2-BA16-B335DD41606C}" dt="2022-08-18T09:01:55.332" v="210" actId="1037"/>
            <ac:picMkLst>
              <pc:docMk/>
              <pc:sldMasterMk cId="1938447573" sldId="2147483690"/>
              <pc:sldLayoutMk cId="2031884411" sldId="2147483692"/>
              <ac:picMk id="10" creationId="{107478FA-3CF3-4224-5E4B-4C2CA3C0A896}"/>
            </ac:picMkLst>
          </pc:picChg>
        </pc:sldLayoutChg>
        <pc:sldLayoutChg chg="addSp delSp modSp">
          <pc:chgData name="Anita Kušar" userId="6af63a16-7ecc-45cb-a792-7529d2f428e0" providerId="ADAL" clId="{EC06A2F1-8B8B-4AB2-BA16-B335DD41606C}" dt="2022-08-22T10:37:01.557" v="2632" actId="478"/>
          <pc:sldLayoutMkLst>
            <pc:docMk/>
            <pc:sldMasterMk cId="1938447573" sldId="2147483690"/>
            <pc:sldLayoutMk cId="56381820" sldId="2147483693"/>
          </pc:sldLayoutMkLst>
          <pc:spChg chg="add del">
            <ac:chgData name="Anita Kušar" userId="6af63a16-7ecc-45cb-a792-7529d2f428e0" providerId="ADAL" clId="{EC06A2F1-8B8B-4AB2-BA16-B335DD41606C}" dt="2022-08-22T10:36:58.404" v="2630" actId="11529"/>
            <ac:spMkLst>
              <pc:docMk/>
              <pc:sldMasterMk cId="1938447573" sldId="2147483690"/>
              <pc:sldLayoutMk cId="56381820" sldId="2147483693"/>
              <ac:spMk id="7" creationId="{0A5D9ABC-1D7C-CEF0-ABB2-B8575A65694E}"/>
            </ac:spMkLst>
          </pc:spChg>
          <pc:spChg chg="add del mod">
            <ac:chgData name="Anita Kušar" userId="6af63a16-7ecc-45cb-a792-7529d2f428e0" providerId="ADAL" clId="{EC06A2F1-8B8B-4AB2-BA16-B335DD41606C}" dt="2022-08-22T10:37:01.557" v="2632" actId="478"/>
            <ac:spMkLst>
              <pc:docMk/>
              <pc:sldMasterMk cId="1938447573" sldId="2147483690"/>
              <pc:sldLayoutMk cId="56381820" sldId="2147483693"/>
              <ac:spMk id="8" creationId="{F7E026A2-3A83-D03E-83BC-27B82FB7BE03}"/>
            </ac:spMkLst>
          </pc:spChg>
          <pc:picChg chg="add mod">
            <ac:chgData name="Anita Kušar" userId="6af63a16-7ecc-45cb-a792-7529d2f428e0" providerId="ADAL" clId="{EC06A2F1-8B8B-4AB2-BA16-B335DD41606C}" dt="2022-08-22T10:36:58.998" v="2631"/>
            <ac:picMkLst>
              <pc:docMk/>
              <pc:sldMasterMk cId="1938447573" sldId="2147483690"/>
              <pc:sldLayoutMk cId="56381820" sldId="2147483693"/>
              <ac:picMk id="9" creationId="{0CC4E1D4-D58C-7577-7938-4B7E9F75379E}"/>
            </ac:picMkLst>
          </pc:picChg>
        </pc:sldLayoutChg>
        <pc:sldLayoutChg chg="del">
          <pc:chgData name="Anita Kušar" userId="6af63a16-7ecc-45cb-a792-7529d2f428e0" providerId="ADAL" clId="{EC06A2F1-8B8B-4AB2-BA16-B335DD41606C}" dt="2022-08-19T07:47:16.336" v="2210" actId="47"/>
          <pc:sldLayoutMkLst>
            <pc:docMk/>
            <pc:sldMasterMk cId="1938447573" sldId="2147483690"/>
            <pc:sldLayoutMk cId="3906698900" sldId="2147483694"/>
          </pc:sldLayoutMkLst>
        </pc:sldLayoutChg>
      </pc:sldMasterChg>
    </pc:docChg>
  </pc:docChgLst>
  <pc:docChgLst>
    <pc:chgData name="Igor Pravst" userId="7a9d7ce2-854a-4a64-817b-fa3c4c7da0fa" providerId="ADAL" clId="{7C165B80-D38E-4C08-8A16-F0B27A023F7D}"/>
    <pc:docChg chg="undo custSel addSld delSld modSld sldOrd modSection">
      <pc:chgData name="Igor Pravst" userId="7a9d7ce2-854a-4a64-817b-fa3c4c7da0fa" providerId="ADAL" clId="{7C165B80-D38E-4C08-8A16-F0B27A023F7D}" dt="2022-02-03T07:53:35.338" v="3157"/>
      <pc:docMkLst>
        <pc:docMk/>
      </pc:docMkLst>
      <pc:sldChg chg="addSp delSp modSp mod">
        <pc:chgData name="Igor Pravst" userId="7a9d7ce2-854a-4a64-817b-fa3c4c7da0fa" providerId="ADAL" clId="{7C165B80-D38E-4C08-8A16-F0B27A023F7D}" dt="2022-02-01T13:49:27.361" v="95" actId="1035"/>
        <pc:sldMkLst>
          <pc:docMk/>
          <pc:sldMk cId="998375188" sldId="327"/>
        </pc:sldMkLst>
        <pc:spChg chg="mod">
          <ac:chgData name="Igor Pravst" userId="7a9d7ce2-854a-4a64-817b-fa3c4c7da0fa" providerId="ADAL" clId="{7C165B80-D38E-4C08-8A16-F0B27A023F7D}" dt="2022-02-01T13:49:21.811" v="71" actId="14100"/>
          <ac:spMkLst>
            <pc:docMk/>
            <pc:sldMk cId="998375188" sldId="327"/>
            <ac:spMk id="3" creationId="{FDAAB65E-8E2E-4C16-B331-ED16969E8777}"/>
          </ac:spMkLst>
        </pc:spChg>
        <pc:spChg chg="mod">
          <ac:chgData name="Igor Pravst" userId="7a9d7ce2-854a-4a64-817b-fa3c4c7da0fa" providerId="ADAL" clId="{7C165B80-D38E-4C08-8A16-F0B27A023F7D}" dt="2022-02-01T13:45:37.761" v="21" actId="14100"/>
          <ac:spMkLst>
            <pc:docMk/>
            <pc:sldMk cId="998375188" sldId="327"/>
            <ac:spMk id="6" creationId="{7A054BDC-519A-4066-BADC-DDFA61370D94}"/>
          </ac:spMkLst>
        </pc:spChg>
        <pc:picChg chg="mod">
          <ac:chgData name="Igor Pravst" userId="7a9d7ce2-854a-4a64-817b-fa3c4c7da0fa" providerId="ADAL" clId="{7C165B80-D38E-4C08-8A16-F0B27A023F7D}" dt="2022-02-01T13:49:27.361" v="95" actId="1035"/>
          <ac:picMkLst>
            <pc:docMk/>
            <pc:sldMk cId="998375188" sldId="327"/>
            <ac:picMk id="5" creationId="{A65BFC34-5C2D-4BEE-80C8-3EF190539A7E}"/>
          </ac:picMkLst>
        </pc:picChg>
        <pc:picChg chg="del">
          <ac:chgData name="Igor Pravst" userId="7a9d7ce2-854a-4a64-817b-fa3c4c7da0fa" providerId="ADAL" clId="{7C165B80-D38E-4C08-8A16-F0B27A023F7D}" dt="2022-02-01T13:48:12.622" v="28" actId="478"/>
          <ac:picMkLst>
            <pc:docMk/>
            <pc:sldMk cId="998375188" sldId="327"/>
            <ac:picMk id="9" creationId="{6CB2537D-7349-4E6D-BECC-C10C091AA927}"/>
          </ac:picMkLst>
        </pc:picChg>
        <pc:picChg chg="del mod">
          <ac:chgData name="Igor Pravst" userId="7a9d7ce2-854a-4a64-817b-fa3c4c7da0fa" providerId="ADAL" clId="{7C165B80-D38E-4C08-8A16-F0B27A023F7D}" dt="2022-02-01T13:49:18.586" v="70" actId="478"/>
          <ac:picMkLst>
            <pc:docMk/>
            <pc:sldMk cId="998375188" sldId="327"/>
            <ac:picMk id="10" creationId="{74A7457A-DC5C-4F21-8993-6D19C43B93ED}"/>
          </ac:picMkLst>
        </pc:picChg>
        <pc:picChg chg="add mod">
          <ac:chgData name="Igor Pravst" userId="7a9d7ce2-854a-4a64-817b-fa3c4c7da0fa" providerId="ADAL" clId="{7C165B80-D38E-4C08-8A16-F0B27A023F7D}" dt="2022-02-01T13:49:27.361" v="95" actId="1035"/>
          <ac:picMkLst>
            <pc:docMk/>
            <pc:sldMk cId="998375188" sldId="327"/>
            <ac:picMk id="11" creationId="{45C56532-755C-43D3-8338-5A46C3FB89D6}"/>
          </ac:picMkLst>
        </pc:picChg>
        <pc:picChg chg="del">
          <ac:chgData name="Igor Pravst" userId="7a9d7ce2-854a-4a64-817b-fa3c4c7da0fa" providerId="ADAL" clId="{7C165B80-D38E-4C08-8A16-F0B27A023F7D}" dt="2022-02-01T13:48:13.977" v="29" actId="478"/>
          <ac:picMkLst>
            <pc:docMk/>
            <pc:sldMk cId="998375188" sldId="327"/>
            <ac:picMk id="12" creationId="{E964E6E0-0AF5-4B3F-BB6E-95F3D0671A51}"/>
          </ac:picMkLst>
        </pc:picChg>
        <pc:picChg chg="del">
          <ac:chgData name="Igor Pravst" userId="7a9d7ce2-854a-4a64-817b-fa3c4c7da0fa" providerId="ADAL" clId="{7C165B80-D38E-4C08-8A16-F0B27A023F7D}" dt="2022-02-01T13:48:48.330" v="38" actId="478"/>
          <ac:picMkLst>
            <pc:docMk/>
            <pc:sldMk cId="998375188" sldId="327"/>
            <ac:picMk id="13" creationId="{C0804E4D-0B5B-4622-BEC6-1C15D51C5333}"/>
          </ac:picMkLst>
        </pc:picChg>
        <pc:picChg chg="del mod">
          <ac:chgData name="Igor Pravst" userId="7a9d7ce2-854a-4a64-817b-fa3c4c7da0fa" providerId="ADAL" clId="{7C165B80-D38E-4C08-8A16-F0B27A023F7D}" dt="2022-02-01T13:48:41.114" v="37" actId="478"/>
          <ac:picMkLst>
            <pc:docMk/>
            <pc:sldMk cId="998375188" sldId="327"/>
            <ac:picMk id="14" creationId="{33324C2A-3351-440F-8614-3DA850B60827}"/>
          </ac:picMkLst>
        </pc:picChg>
        <pc:picChg chg="add mod">
          <ac:chgData name="Igor Pravst" userId="7a9d7ce2-854a-4a64-817b-fa3c4c7da0fa" providerId="ADAL" clId="{7C165B80-D38E-4C08-8A16-F0B27A023F7D}" dt="2022-02-01T13:48:49.369" v="39"/>
          <ac:picMkLst>
            <pc:docMk/>
            <pc:sldMk cId="998375188" sldId="327"/>
            <ac:picMk id="15" creationId="{5984EB9A-ECB0-414E-8C5A-BCAC3C57A4DE}"/>
          </ac:picMkLst>
        </pc:picChg>
        <pc:picChg chg="add mod">
          <ac:chgData name="Igor Pravst" userId="7a9d7ce2-854a-4a64-817b-fa3c4c7da0fa" providerId="ADAL" clId="{7C165B80-D38E-4C08-8A16-F0B27A023F7D}" dt="2022-02-01T13:48:49.369" v="39"/>
          <ac:picMkLst>
            <pc:docMk/>
            <pc:sldMk cId="998375188" sldId="327"/>
            <ac:picMk id="16" creationId="{206376CC-27EA-4453-ADC5-42395DCD0601}"/>
          </ac:picMkLst>
        </pc:picChg>
      </pc:sldChg>
      <pc:sldChg chg="addSp delSp modSp mod">
        <pc:chgData name="Igor Pravst" userId="7a9d7ce2-854a-4a64-817b-fa3c4c7da0fa" providerId="ADAL" clId="{7C165B80-D38E-4C08-8A16-F0B27A023F7D}" dt="2022-02-02T14:10:32.298" v="3155" actId="20577"/>
        <pc:sldMkLst>
          <pc:docMk/>
          <pc:sldMk cId="2820819343" sldId="330"/>
        </pc:sldMkLst>
        <pc:spChg chg="mod">
          <ac:chgData name="Igor Pravst" userId="7a9d7ce2-854a-4a64-817b-fa3c4c7da0fa" providerId="ADAL" clId="{7C165B80-D38E-4C08-8A16-F0B27A023F7D}" dt="2022-02-02T13:50:10.978" v="3102" actId="1076"/>
          <ac:spMkLst>
            <pc:docMk/>
            <pc:sldMk cId="2820819343" sldId="330"/>
            <ac:spMk id="2" creationId="{257AB994-7587-4715-A652-D52B031DE69B}"/>
          </ac:spMkLst>
        </pc:spChg>
        <pc:spChg chg="add mod">
          <ac:chgData name="Igor Pravst" userId="7a9d7ce2-854a-4a64-817b-fa3c4c7da0fa" providerId="ADAL" clId="{7C165B80-D38E-4C08-8A16-F0B27A023F7D}" dt="2022-02-02T13:47:18.352" v="3030"/>
          <ac:spMkLst>
            <pc:docMk/>
            <pc:sldMk cId="2820819343" sldId="330"/>
            <ac:spMk id="9" creationId="{5F182B85-73CC-4F90-BCA8-5181142EF318}"/>
          </ac:spMkLst>
        </pc:spChg>
        <pc:spChg chg="add mod ord">
          <ac:chgData name="Igor Pravst" userId="7a9d7ce2-854a-4a64-817b-fa3c4c7da0fa" providerId="ADAL" clId="{7C165B80-D38E-4C08-8A16-F0B27A023F7D}" dt="2022-02-02T13:49:54.261" v="3083" actId="1035"/>
          <ac:spMkLst>
            <pc:docMk/>
            <pc:sldMk cId="2820819343" sldId="330"/>
            <ac:spMk id="12" creationId="{34EB5F18-266B-45C7-A3D7-1ED27504684B}"/>
          </ac:spMkLst>
        </pc:spChg>
        <pc:spChg chg="add mod ord">
          <ac:chgData name="Igor Pravst" userId="7a9d7ce2-854a-4a64-817b-fa3c4c7da0fa" providerId="ADAL" clId="{7C165B80-D38E-4C08-8A16-F0B27A023F7D}" dt="2022-02-02T13:50:05.431" v="3101" actId="166"/>
          <ac:spMkLst>
            <pc:docMk/>
            <pc:sldMk cId="2820819343" sldId="330"/>
            <ac:spMk id="14" creationId="{5CBB1E65-BF5C-4148-BA94-46DE0BB59C22}"/>
          </ac:spMkLst>
        </pc:spChg>
        <pc:spChg chg="mod">
          <ac:chgData name="Igor Pravst" userId="7a9d7ce2-854a-4a64-817b-fa3c4c7da0fa" providerId="ADAL" clId="{7C165B80-D38E-4C08-8A16-F0B27A023F7D}" dt="2022-02-02T14:10:32.298" v="3155" actId="20577"/>
          <ac:spMkLst>
            <pc:docMk/>
            <pc:sldMk cId="2820819343" sldId="330"/>
            <ac:spMk id="41987" creationId="{7DD7E68B-43DE-4012-B1BC-DA7AB1168CA6}"/>
          </ac:spMkLst>
        </pc:spChg>
        <pc:picChg chg="del">
          <ac:chgData name="Igor Pravst" userId="7a9d7ce2-854a-4a64-817b-fa3c4c7da0fa" providerId="ADAL" clId="{7C165B80-D38E-4C08-8A16-F0B27A023F7D}" dt="2022-02-02T13:47:20.478" v="3031" actId="478"/>
          <ac:picMkLst>
            <pc:docMk/>
            <pc:sldMk cId="2820819343" sldId="330"/>
            <ac:picMk id="4" creationId="{5A74A285-0B84-461E-8BAC-C663EC902FF9}"/>
          </ac:picMkLst>
        </pc:picChg>
        <pc:picChg chg="add del mod ord">
          <ac:chgData name="Igor Pravst" userId="7a9d7ce2-854a-4a64-817b-fa3c4c7da0fa" providerId="ADAL" clId="{7C165B80-D38E-4C08-8A16-F0B27A023F7D}" dt="2022-02-02T13:47:51.917" v="3038" actId="478"/>
          <ac:picMkLst>
            <pc:docMk/>
            <pc:sldMk cId="2820819343" sldId="330"/>
            <ac:picMk id="5" creationId="{3E208AC8-C695-486B-9D44-2A2C2A308051}"/>
          </ac:picMkLst>
        </pc:picChg>
        <pc:picChg chg="add del mod ord">
          <ac:chgData name="Igor Pravst" userId="7a9d7ce2-854a-4a64-817b-fa3c4c7da0fa" providerId="ADAL" clId="{7C165B80-D38E-4C08-8A16-F0B27A023F7D}" dt="2022-02-02T13:47:51.917" v="3038" actId="478"/>
          <ac:picMkLst>
            <pc:docMk/>
            <pc:sldMk cId="2820819343" sldId="330"/>
            <ac:picMk id="6" creationId="{AA1990E4-C383-4518-91B0-8DADEB9E3834}"/>
          </ac:picMkLst>
        </pc:picChg>
        <pc:picChg chg="add mod">
          <ac:chgData name="Igor Pravst" userId="7a9d7ce2-854a-4a64-817b-fa3c4c7da0fa" providerId="ADAL" clId="{7C165B80-D38E-4C08-8A16-F0B27A023F7D}" dt="2022-02-02T13:47:18.352" v="3030"/>
          <ac:picMkLst>
            <pc:docMk/>
            <pc:sldMk cId="2820819343" sldId="330"/>
            <ac:picMk id="7" creationId="{40DF69AC-677B-4A46-904D-85F2712C9B99}"/>
          </ac:picMkLst>
        </pc:picChg>
        <pc:picChg chg="add mod">
          <ac:chgData name="Igor Pravst" userId="7a9d7ce2-854a-4a64-817b-fa3c4c7da0fa" providerId="ADAL" clId="{7C165B80-D38E-4C08-8A16-F0B27A023F7D}" dt="2022-02-02T13:47:18.352" v="3030"/>
          <ac:picMkLst>
            <pc:docMk/>
            <pc:sldMk cId="2820819343" sldId="330"/>
            <ac:picMk id="8" creationId="{3317E3FE-0D45-4668-BFC8-BC709283A928}"/>
          </ac:picMkLst>
        </pc:picChg>
        <pc:picChg chg="add del mod">
          <ac:chgData name="Igor Pravst" userId="7a9d7ce2-854a-4a64-817b-fa3c4c7da0fa" providerId="ADAL" clId="{7C165B80-D38E-4C08-8A16-F0B27A023F7D}" dt="2022-02-02T13:49:04.334" v="3047" actId="478"/>
          <ac:picMkLst>
            <pc:docMk/>
            <pc:sldMk cId="2820819343" sldId="330"/>
            <ac:picMk id="10" creationId="{6EC9C507-3FF6-4ABB-AB16-12FC24D21516}"/>
          </ac:picMkLst>
        </pc:picChg>
        <pc:picChg chg="add mod">
          <ac:chgData name="Igor Pravst" userId="7a9d7ce2-854a-4a64-817b-fa3c4c7da0fa" providerId="ADAL" clId="{7C165B80-D38E-4C08-8A16-F0B27A023F7D}" dt="2022-02-02T13:49:59.500" v="3100" actId="1036"/>
          <ac:picMkLst>
            <pc:docMk/>
            <pc:sldMk cId="2820819343" sldId="330"/>
            <ac:picMk id="11" creationId="{D95B2D0E-B2A7-4D44-8D31-7B3B5602B99E}"/>
          </ac:picMkLst>
        </pc:picChg>
        <pc:picChg chg="add del mod">
          <ac:chgData name="Igor Pravst" userId="7a9d7ce2-854a-4a64-817b-fa3c4c7da0fa" providerId="ADAL" clId="{7C165B80-D38E-4C08-8A16-F0B27A023F7D}" dt="2022-02-02T13:47:45.830" v="3036" actId="478"/>
          <ac:picMkLst>
            <pc:docMk/>
            <pc:sldMk cId="2820819343" sldId="330"/>
            <ac:picMk id="13" creationId="{968EADE2-E21C-4075-83EF-E5511A2EBB2F}"/>
          </ac:picMkLst>
        </pc:picChg>
        <pc:picChg chg="add mod">
          <ac:chgData name="Igor Pravst" userId="7a9d7ce2-854a-4a64-817b-fa3c4c7da0fa" providerId="ADAL" clId="{7C165B80-D38E-4C08-8A16-F0B27A023F7D}" dt="2022-02-02T13:47:57.762" v="3039"/>
          <ac:picMkLst>
            <pc:docMk/>
            <pc:sldMk cId="2820819343" sldId="330"/>
            <ac:picMk id="15" creationId="{717F3876-DFBF-415F-BA52-5DCDC78998C7}"/>
          </ac:picMkLst>
        </pc:picChg>
        <pc:picChg chg="add mod">
          <ac:chgData name="Igor Pravst" userId="7a9d7ce2-854a-4a64-817b-fa3c4c7da0fa" providerId="ADAL" clId="{7C165B80-D38E-4C08-8A16-F0B27A023F7D}" dt="2022-02-02T13:47:57.762" v="3039"/>
          <ac:picMkLst>
            <pc:docMk/>
            <pc:sldMk cId="2820819343" sldId="330"/>
            <ac:picMk id="16" creationId="{D0590AB9-BC9D-4D94-AE23-723BF95ED9FA}"/>
          </ac:picMkLst>
        </pc:picChg>
        <pc:picChg chg="add mod">
          <ac:chgData name="Igor Pravst" userId="7a9d7ce2-854a-4a64-817b-fa3c4c7da0fa" providerId="ADAL" clId="{7C165B80-D38E-4C08-8A16-F0B27A023F7D}" dt="2022-02-02T13:49:59.500" v="3100" actId="1036"/>
          <ac:picMkLst>
            <pc:docMk/>
            <pc:sldMk cId="2820819343" sldId="330"/>
            <ac:picMk id="17" creationId="{71EA6E6D-3E4E-40E9-BF43-861A41078F92}"/>
          </ac:picMkLst>
        </pc:picChg>
        <pc:picChg chg="add del mod">
          <ac:chgData name="Igor Pravst" userId="7a9d7ce2-854a-4a64-817b-fa3c4c7da0fa" providerId="ADAL" clId="{7C165B80-D38E-4C08-8A16-F0B27A023F7D}" dt="2022-02-02T13:49:31.133" v="3054" actId="478"/>
          <ac:picMkLst>
            <pc:docMk/>
            <pc:sldMk cId="2820819343" sldId="330"/>
            <ac:picMk id="18" creationId="{B91F41F0-AC62-4741-97B7-3901F7EC60D6}"/>
          </ac:picMkLst>
        </pc:picChg>
        <pc:picChg chg="add mod">
          <ac:chgData name="Igor Pravst" userId="7a9d7ce2-854a-4a64-817b-fa3c4c7da0fa" providerId="ADAL" clId="{7C165B80-D38E-4C08-8A16-F0B27A023F7D}" dt="2022-02-02T13:49:59.500" v="3100" actId="1036"/>
          <ac:picMkLst>
            <pc:docMk/>
            <pc:sldMk cId="2820819343" sldId="330"/>
            <ac:picMk id="19" creationId="{FF2ECC2E-5BA6-4EB2-8BDE-A6D6D33EB03D}"/>
          </ac:picMkLst>
        </pc:picChg>
      </pc:sldChg>
      <pc:sldChg chg="modSp mod">
        <pc:chgData name="Igor Pravst" userId="7a9d7ce2-854a-4a64-817b-fa3c4c7da0fa" providerId="ADAL" clId="{7C165B80-D38E-4C08-8A16-F0B27A023F7D}" dt="2022-02-03T07:53:35.338" v="3157"/>
        <pc:sldMkLst>
          <pc:docMk/>
          <pc:sldMk cId="3298363610" sldId="334"/>
        </pc:sldMkLst>
        <pc:spChg chg="mod">
          <ac:chgData name="Igor Pravst" userId="7a9d7ce2-854a-4a64-817b-fa3c4c7da0fa" providerId="ADAL" clId="{7C165B80-D38E-4C08-8A16-F0B27A023F7D}" dt="2022-02-03T07:53:35.338" v="3157"/>
          <ac:spMkLst>
            <pc:docMk/>
            <pc:sldMk cId="3298363610" sldId="334"/>
            <ac:spMk id="2" creationId="{33784109-C689-4840-9E2A-BFCFDC9E1B46}"/>
          </ac:spMkLst>
        </pc:spChg>
      </pc:sldChg>
      <pc:sldChg chg="addSp delSp modSp mod ord">
        <pc:chgData name="Igor Pravst" userId="7a9d7ce2-854a-4a64-817b-fa3c4c7da0fa" providerId="ADAL" clId="{7C165B80-D38E-4C08-8A16-F0B27A023F7D}" dt="2022-02-02T13:53:18.213" v="3134" actId="20577"/>
        <pc:sldMkLst>
          <pc:docMk/>
          <pc:sldMk cId="2852743501" sldId="338"/>
        </pc:sldMkLst>
        <pc:spChg chg="mod">
          <ac:chgData name="Igor Pravst" userId="7a9d7ce2-854a-4a64-817b-fa3c4c7da0fa" providerId="ADAL" clId="{7C165B80-D38E-4C08-8A16-F0B27A023F7D}" dt="2022-02-02T13:53:18.213" v="3134" actId="20577"/>
          <ac:spMkLst>
            <pc:docMk/>
            <pc:sldMk cId="2852743501" sldId="338"/>
            <ac:spMk id="3" creationId="{FDAAB65E-8E2E-4C16-B331-ED16969E8777}"/>
          </ac:spMkLst>
        </pc:spChg>
        <pc:spChg chg="add del mod">
          <ac:chgData name="Igor Pravst" userId="7a9d7ce2-854a-4a64-817b-fa3c4c7da0fa" providerId="ADAL" clId="{7C165B80-D38E-4C08-8A16-F0B27A023F7D}" dt="2022-02-01T14:16:26.566" v="1385" actId="478"/>
          <ac:spMkLst>
            <pc:docMk/>
            <pc:sldMk cId="2852743501" sldId="338"/>
            <ac:spMk id="4" creationId="{427F3D74-BC39-4DFC-BABA-438FF4AD1DF2}"/>
          </ac:spMkLst>
        </pc:spChg>
        <pc:spChg chg="del mod">
          <ac:chgData name="Igor Pravst" userId="7a9d7ce2-854a-4a64-817b-fa3c4c7da0fa" providerId="ADAL" clId="{7C165B80-D38E-4C08-8A16-F0B27A023F7D}" dt="2022-02-01T14:16:23.920" v="1383" actId="478"/>
          <ac:spMkLst>
            <pc:docMk/>
            <pc:sldMk cId="2852743501" sldId="338"/>
            <ac:spMk id="6" creationId="{7A054BDC-519A-4066-BADC-DDFA61370D94}"/>
          </ac:spMkLst>
        </pc:spChg>
        <pc:spChg chg="add mod">
          <ac:chgData name="Igor Pravst" userId="7a9d7ce2-854a-4a64-817b-fa3c4c7da0fa" providerId="ADAL" clId="{7C165B80-D38E-4C08-8A16-F0B27A023F7D}" dt="2022-02-01T14:16:32.766" v="1401" actId="20577"/>
          <ac:spMkLst>
            <pc:docMk/>
            <pc:sldMk cId="2852743501" sldId="338"/>
            <ac:spMk id="8" creationId="{19F60E07-5B9C-42E4-9297-3B25D0DE6D34}"/>
          </ac:spMkLst>
        </pc:spChg>
      </pc:sldChg>
      <pc:sldChg chg="addSp delSp modSp mod">
        <pc:chgData name="Igor Pravst" userId="7a9d7ce2-854a-4a64-817b-fa3c4c7da0fa" providerId="ADAL" clId="{7C165B80-D38E-4C08-8A16-F0B27A023F7D}" dt="2022-02-01T13:50:14.040" v="225" actId="1036"/>
        <pc:sldMkLst>
          <pc:docMk/>
          <pc:sldMk cId="3477911966" sldId="341"/>
        </pc:sldMkLst>
        <pc:spChg chg="mod">
          <ac:chgData name="Igor Pravst" userId="7a9d7ce2-854a-4a64-817b-fa3c4c7da0fa" providerId="ADAL" clId="{7C165B80-D38E-4C08-8A16-F0B27A023F7D}" dt="2022-02-01T13:49:57.475" v="100" actId="14100"/>
          <ac:spMkLst>
            <pc:docMk/>
            <pc:sldMk cId="3477911966" sldId="341"/>
            <ac:spMk id="3" creationId="{FDAAB65E-8E2E-4C16-B331-ED16969E8777}"/>
          </ac:spMkLst>
        </pc:spChg>
        <pc:spChg chg="add del mod">
          <ac:chgData name="Igor Pravst" userId="7a9d7ce2-854a-4a64-817b-fa3c4c7da0fa" providerId="ADAL" clId="{7C165B80-D38E-4C08-8A16-F0B27A023F7D}" dt="2022-02-01T13:49:50.162" v="97" actId="478"/>
          <ac:spMkLst>
            <pc:docMk/>
            <pc:sldMk cId="3477911966" sldId="341"/>
            <ac:spMk id="4" creationId="{FBD3B2D4-086D-41A9-8CF1-03949611C1E7}"/>
          </ac:spMkLst>
        </pc:spChg>
        <pc:spChg chg="del">
          <ac:chgData name="Igor Pravst" userId="7a9d7ce2-854a-4a64-817b-fa3c4c7da0fa" providerId="ADAL" clId="{7C165B80-D38E-4C08-8A16-F0B27A023F7D}" dt="2022-02-01T13:49:46.794" v="96" actId="478"/>
          <ac:spMkLst>
            <pc:docMk/>
            <pc:sldMk cId="3477911966" sldId="341"/>
            <ac:spMk id="6" creationId="{7A054BDC-519A-4066-BADC-DDFA61370D94}"/>
          </ac:spMkLst>
        </pc:spChg>
        <pc:spChg chg="add mod">
          <ac:chgData name="Igor Pravst" userId="7a9d7ce2-854a-4a64-817b-fa3c4c7da0fa" providerId="ADAL" clId="{7C165B80-D38E-4C08-8A16-F0B27A023F7D}" dt="2022-02-01T13:49:51.405" v="98"/>
          <ac:spMkLst>
            <pc:docMk/>
            <pc:sldMk cId="3477911966" sldId="341"/>
            <ac:spMk id="18" creationId="{BC5C97E9-355B-4539-8557-58ABE0560CD8}"/>
          </ac:spMkLst>
        </pc:spChg>
        <pc:picChg chg="mod">
          <ac:chgData name="Igor Pravst" userId="7a9d7ce2-854a-4a64-817b-fa3c4c7da0fa" providerId="ADAL" clId="{7C165B80-D38E-4C08-8A16-F0B27A023F7D}" dt="2022-02-01T13:50:14.040" v="225" actId="1036"/>
          <ac:picMkLst>
            <pc:docMk/>
            <pc:sldMk cId="3477911966" sldId="341"/>
            <ac:picMk id="11" creationId="{0B484C98-F2C2-4F40-91BE-C7FCCDE5C68E}"/>
          </ac:picMkLst>
        </pc:picChg>
        <pc:picChg chg="mod">
          <ac:chgData name="Igor Pravst" userId="7a9d7ce2-854a-4a64-817b-fa3c4c7da0fa" providerId="ADAL" clId="{7C165B80-D38E-4C08-8A16-F0B27A023F7D}" dt="2022-02-01T13:50:14.040" v="225" actId="1036"/>
          <ac:picMkLst>
            <pc:docMk/>
            <pc:sldMk cId="3477911966" sldId="341"/>
            <ac:picMk id="14" creationId="{2075997B-829C-450F-9B7D-2E90B4D5B1C4}"/>
          </ac:picMkLst>
        </pc:picChg>
        <pc:picChg chg="mod">
          <ac:chgData name="Igor Pravst" userId="7a9d7ce2-854a-4a64-817b-fa3c4c7da0fa" providerId="ADAL" clId="{7C165B80-D38E-4C08-8A16-F0B27A023F7D}" dt="2022-02-01T13:50:14.040" v="225" actId="1036"/>
          <ac:picMkLst>
            <pc:docMk/>
            <pc:sldMk cId="3477911966" sldId="341"/>
            <ac:picMk id="15" creationId="{41A15172-DBB7-4B7E-AEA8-E5357F77259B}"/>
          </ac:picMkLst>
        </pc:picChg>
        <pc:picChg chg="mod">
          <ac:chgData name="Igor Pravst" userId="7a9d7ce2-854a-4a64-817b-fa3c4c7da0fa" providerId="ADAL" clId="{7C165B80-D38E-4C08-8A16-F0B27A023F7D}" dt="2022-02-01T13:50:14.040" v="225" actId="1036"/>
          <ac:picMkLst>
            <pc:docMk/>
            <pc:sldMk cId="3477911966" sldId="341"/>
            <ac:picMk id="16" creationId="{16E8DBDE-8280-47E0-BBC8-D334CD2B04A1}"/>
          </ac:picMkLst>
        </pc:picChg>
        <pc:picChg chg="mod">
          <ac:chgData name="Igor Pravst" userId="7a9d7ce2-854a-4a64-817b-fa3c4c7da0fa" providerId="ADAL" clId="{7C165B80-D38E-4C08-8A16-F0B27A023F7D}" dt="2022-02-01T13:50:14.040" v="225" actId="1036"/>
          <ac:picMkLst>
            <pc:docMk/>
            <pc:sldMk cId="3477911966" sldId="341"/>
            <ac:picMk id="17" creationId="{6DBD3C6D-CC68-48FC-8907-D1F46A7F604D}"/>
          </ac:picMkLst>
        </pc:picChg>
      </pc:sldChg>
      <pc:sldChg chg="addSp delSp modSp del mod">
        <pc:chgData name="Igor Pravst" userId="7a9d7ce2-854a-4a64-817b-fa3c4c7da0fa" providerId="ADAL" clId="{7C165B80-D38E-4C08-8A16-F0B27A023F7D}" dt="2022-02-01T14:07:15.118" v="898" actId="47"/>
        <pc:sldMkLst>
          <pc:docMk/>
          <pc:sldMk cId="4251296179" sldId="342"/>
        </pc:sldMkLst>
        <pc:spChg chg="mod">
          <ac:chgData name="Igor Pravst" userId="7a9d7ce2-854a-4a64-817b-fa3c4c7da0fa" providerId="ADAL" clId="{7C165B80-D38E-4C08-8A16-F0B27A023F7D}" dt="2022-02-01T14:05:46.542" v="881" actId="113"/>
          <ac:spMkLst>
            <pc:docMk/>
            <pc:sldMk cId="4251296179" sldId="342"/>
            <ac:spMk id="3" creationId="{FDAAB65E-8E2E-4C16-B331-ED16969E8777}"/>
          </ac:spMkLst>
        </pc:spChg>
        <pc:spChg chg="add del mod">
          <ac:chgData name="Igor Pravst" userId="7a9d7ce2-854a-4a64-817b-fa3c4c7da0fa" providerId="ADAL" clId="{7C165B80-D38E-4C08-8A16-F0B27A023F7D}" dt="2022-02-01T13:51:31.673" v="227" actId="478"/>
          <ac:spMkLst>
            <pc:docMk/>
            <pc:sldMk cId="4251296179" sldId="342"/>
            <ac:spMk id="4" creationId="{3D8951B3-8917-42CC-84CC-FA3F16349B4F}"/>
          </ac:spMkLst>
        </pc:spChg>
        <pc:spChg chg="del">
          <ac:chgData name="Igor Pravst" userId="7a9d7ce2-854a-4a64-817b-fa3c4c7da0fa" providerId="ADAL" clId="{7C165B80-D38E-4C08-8A16-F0B27A023F7D}" dt="2022-02-01T13:51:28.655" v="226" actId="478"/>
          <ac:spMkLst>
            <pc:docMk/>
            <pc:sldMk cId="4251296179" sldId="342"/>
            <ac:spMk id="6" creationId="{7A054BDC-519A-4066-BADC-DDFA61370D94}"/>
          </ac:spMkLst>
        </pc:spChg>
        <pc:spChg chg="add mod">
          <ac:chgData name="Igor Pravst" userId="7a9d7ce2-854a-4a64-817b-fa3c4c7da0fa" providerId="ADAL" clId="{7C165B80-D38E-4C08-8A16-F0B27A023F7D}" dt="2022-02-01T13:51:37.297" v="237" actId="20577"/>
          <ac:spMkLst>
            <pc:docMk/>
            <pc:sldMk cId="4251296179" sldId="342"/>
            <ac:spMk id="8" creationId="{37960B5D-2BB7-4DC7-8181-13899028598B}"/>
          </ac:spMkLst>
        </pc:spChg>
      </pc:sldChg>
      <pc:sldChg chg="addSp delSp modSp mod">
        <pc:chgData name="Igor Pravst" userId="7a9d7ce2-854a-4a64-817b-fa3c4c7da0fa" providerId="ADAL" clId="{7C165B80-D38E-4C08-8A16-F0B27A023F7D}" dt="2022-02-01T14:34:19.373" v="2527" actId="113"/>
        <pc:sldMkLst>
          <pc:docMk/>
          <pc:sldMk cId="879846054" sldId="343"/>
        </pc:sldMkLst>
        <pc:spChg chg="mod">
          <ac:chgData name="Igor Pravst" userId="7a9d7ce2-854a-4a64-817b-fa3c4c7da0fa" providerId="ADAL" clId="{7C165B80-D38E-4C08-8A16-F0B27A023F7D}" dt="2022-02-01T14:34:19.373" v="2527" actId="113"/>
          <ac:spMkLst>
            <pc:docMk/>
            <pc:sldMk cId="879846054" sldId="343"/>
            <ac:spMk id="3" creationId="{FDAAB65E-8E2E-4C16-B331-ED16969E8777}"/>
          </ac:spMkLst>
        </pc:spChg>
        <pc:spChg chg="add del mod">
          <ac:chgData name="Igor Pravst" userId="7a9d7ce2-854a-4a64-817b-fa3c4c7da0fa" providerId="ADAL" clId="{7C165B80-D38E-4C08-8A16-F0B27A023F7D}" dt="2022-02-01T14:21:16.721" v="1672" actId="478"/>
          <ac:spMkLst>
            <pc:docMk/>
            <pc:sldMk cId="879846054" sldId="343"/>
            <ac:spMk id="4" creationId="{32E0D8AF-8E08-4C58-BC5C-C3B9349CF703}"/>
          </ac:spMkLst>
        </pc:spChg>
        <pc:spChg chg="del">
          <ac:chgData name="Igor Pravst" userId="7a9d7ce2-854a-4a64-817b-fa3c4c7da0fa" providerId="ADAL" clId="{7C165B80-D38E-4C08-8A16-F0B27A023F7D}" dt="2022-02-01T14:21:11.645" v="1671" actId="478"/>
          <ac:spMkLst>
            <pc:docMk/>
            <pc:sldMk cId="879846054" sldId="343"/>
            <ac:spMk id="6" creationId="{7A054BDC-519A-4066-BADC-DDFA61370D94}"/>
          </ac:spMkLst>
        </pc:spChg>
        <pc:spChg chg="add mod">
          <ac:chgData name="Igor Pravst" userId="7a9d7ce2-854a-4a64-817b-fa3c4c7da0fa" providerId="ADAL" clId="{7C165B80-D38E-4C08-8A16-F0B27A023F7D}" dt="2022-02-01T14:33:28.819" v="2511" actId="20577"/>
          <ac:spMkLst>
            <pc:docMk/>
            <pc:sldMk cId="879846054" sldId="343"/>
            <ac:spMk id="8" creationId="{58C02EDC-6AF2-4417-9E4E-ABB10BD8162D}"/>
          </ac:spMkLst>
        </pc:spChg>
        <pc:picChg chg="add mod ord">
          <ac:chgData name="Igor Pravst" userId="7a9d7ce2-854a-4a64-817b-fa3c4c7da0fa" providerId="ADAL" clId="{7C165B80-D38E-4C08-8A16-F0B27A023F7D}" dt="2022-02-01T14:30:58.158" v="2453" actId="692"/>
          <ac:picMkLst>
            <pc:docMk/>
            <pc:sldMk cId="879846054" sldId="343"/>
            <ac:picMk id="11" creationId="{981CB4CF-468E-46A1-B7A7-B6B4516F2205}"/>
          </ac:picMkLst>
        </pc:picChg>
      </pc:sldChg>
      <pc:sldChg chg="modSp add mod">
        <pc:chgData name="Igor Pravst" userId="7a9d7ce2-854a-4a64-817b-fa3c4c7da0fa" providerId="ADAL" clId="{7C165B80-D38E-4C08-8A16-F0B27A023F7D}" dt="2022-02-02T10:02:40.045" v="2535" actId="6549"/>
        <pc:sldMkLst>
          <pc:docMk/>
          <pc:sldMk cId="3448292139" sldId="344"/>
        </pc:sldMkLst>
        <pc:spChg chg="mod">
          <ac:chgData name="Igor Pravst" userId="7a9d7ce2-854a-4a64-817b-fa3c4c7da0fa" providerId="ADAL" clId="{7C165B80-D38E-4C08-8A16-F0B27A023F7D}" dt="2022-02-02T10:02:40.045" v="2535" actId="6549"/>
          <ac:spMkLst>
            <pc:docMk/>
            <pc:sldMk cId="3448292139" sldId="344"/>
            <ac:spMk id="3" creationId="{FDAAB65E-8E2E-4C16-B331-ED16969E8777}"/>
          </ac:spMkLst>
        </pc:spChg>
        <pc:spChg chg="mod">
          <ac:chgData name="Igor Pravst" userId="7a9d7ce2-854a-4a64-817b-fa3c4c7da0fa" providerId="ADAL" clId="{7C165B80-D38E-4C08-8A16-F0B27A023F7D}" dt="2022-02-01T14:07:09.729" v="897" actId="20577"/>
          <ac:spMkLst>
            <pc:docMk/>
            <pc:sldMk cId="3448292139" sldId="344"/>
            <ac:spMk id="8" creationId="{37960B5D-2BB7-4DC7-8181-13899028598B}"/>
          </ac:spMkLst>
        </pc:spChg>
      </pc:sldChg>
      <pc:sldChg chg="addSp delSp modSp add mod">
        <pc:chgData name="Igor Pravst" userId="7a9d7ce2-854a-4a64-817b-fa3c4c7da0fa" providerId="ADAL" clId="{7C165B80-D38E-4C08-8A16-F0B27A023F7D}" dt="2022-02-02T13:56:03.607" v="3148"/>
        <pc:sldMkLst>
          <pc:docMk/>
          <pc:sldMk cId="3475186317" sldId="345"/>
        </pc:sldMkLst>
        <pc:spChg chg="mod">
          <ac:chgData name="Igor Pravst" userId="7a9d7ce2-854a-4a64-817b-fa3c4c7da0fa" providerId="ADAL" clId="{7C165B80-D38E-4C08-8A16-F0B27A023F7D}" dt="2022-02-02T13:55:40.543" v="3135" actId="404"/>
          <ac:spMkLst>
            <pc:docMk/>
            <pc:sldMk cId="3475186317" sldId="345"/>
            <ac:spMk id="3" creationId="{FDAAB65E-8E2E-4C16-B331-ED16969E8777}"/>
          </ac:spMkLst>
        </pc:spChg>
        <pc:spChg chg="add del mod">
          <ac:chgData name="Igor Pravst" userId="7a9d7ce2-854a-4a64-817b-fa3c4c7da0fa" providerId="ADAL" clId="{7C165B80-D38E-4C08-8A16-F0B27A023F7D}" dt="2022-02-01T14:14:25.356" v="1338" actId="478"/>
          <ac:spMkLst>
            <pc:docMk/>
            <pc:sldMk cId="3475186317" sldId="345"/>
            <ac:spMk id="6" creationId="{5EEDE579-B657-4E6F-9C63-42C11589E4B8}"/>
          </ac:spMkLst>
        </pc:spChg>
        <pc:spChg chg="add del mod">
          <ac:chgData name="Igor Pravst" userId="7a9d7ce2-854a-4a64-817b-fa3c4c7da0fa" providerId="ADAL" clId="{7C165B80-D38E-4C08-8A16-F0B27A023F7D}" dt="2022-02-01T14:14:28.844" v="1340" actId="478"/>
          <ac:spMkLst>
            <pc:docMk/>
            <pc:sldMk cId="3475186317" sldId="345"/>
            <ac:spMk id="7" creationId="{0DC2C11B-1FB9-4D57-9459-0FDCF4932E08}"/>
          </ac:spMkLst>
        </pc:spChg>
        <pc:spChg chg="mod">
          <ac:chgData name="Igor Pravst" userId="7a9d7ce2-854a-4a64-817b-fa3c4c7da0fa" providerId="ADAL" clId="{7C165B80-D38E-4C08-8A16-F0B27A023F7D}" dt="2022-02-01T14:15:15.161" v="1366" actId="27636"/>
          <ac:spMkLst>
            <pc:docMk/>
            <pc:sldMk cId="3475186317" sldId="345"/>
            <ac:spMk id="8" creationId="{37960B5D-2BB7-4DC7-8181-13899028598B}"/>
          </ac:spMkLst>
        </pc:spChg>
        <pc:picChg chg="add mod">
          <ac:chgData name="Igor Pravst" userId="7a9d7ce2-854a-4a64-817b-fa3c4c7da0fa" providerId="ADAL" clId="{7C165B80-D38E-4C08-8A16-F0B27A023F7D}" dt="2022-02-02T13:55:50.492" v="3145" actId="1035"/>
          <ac:picMkLst>
            <pc:docMk/>
            <pc:sldMk cId="3475186317" sldId="345"/>
            <ac:picMk id="2" creationId="{A1EDFF5D-F749-4A62-A0EE-5D2C134F7BC3}"/>
          </ac:picMkLst>
        </pc:picChg>
        <pc:picChg chg="add mod modCrop">
          <ac:chgData name="Igor Pravst" userId="7a9d7ce2-854a-4a64-817b-fa3c4c7da0fa" providerId="ADAL" clId="{7C165B80-D38E-4C08-8A16-F0B27A023F7D}" dt="2022-02-02T13:55:50.492" v="3145" actId="1035"/>
          <ac:picMkLst>
            <pc:docMk/>
            <pc:sldMk cId="3475186317" sldId="345"/>
            <ac:picMk id="5" creationId="{8F395A44-D12B-43B9-9942-724681A08FAE}"/>
          </ac:picMkLst>
        </pc:picChg>
        <pc:picChg chg="del mod">
          <ac:chgData name="Igor Pravst" userId="7a9d7ce2-854a-4a64-817b-fa3c4c7da0fa" providerId="ADAL" clId="{7C165B80-D38E-4C08-8A16-F0B27A023F7D}" dt="2022-02-02T13:55:55.394" v="3147" actId="478"/>
          <ac:picMkLst>
            <pc:docMk/>
            <pc:sldMk cId="3475186317" sldId="345"/>
            <ac:picMk id="9" creationId="{7EB36EC9-2207-4030-A4B7-F86279EB9EAC}"/>
          </ac:picMkLst>
        </pc:picChg>
        <pc:picChg chg="del mod">
          <ac:chgData name="Igor Pravst" userId="7a9d7ce2-854a-4a64-817b-fa3c4c7da0fa" providerId="ADAL" clId="{7C165B80-D38E-4C08-8A16-F0B27A023F7D}" dt="2022-02-02T13:55:54.721" v="3146" actId="478"/>
          <ac:picMkLst>
            <pc:docMk/>
            <pc:sldMk cId="3475186317" sldId="345"/>
            <ac:picMk id="10" creationId="{3E7C66FA-85B7-40C9-8AFD-45F73A28851A}"/>
          </ac:picMkLst>
        </pc:picChg>
        <pc:picChg chg="add mod">
          <ac:chgData name="Igor Pravst" userId="7a9d7ce2-854a-4a64-817b-fa3c4c7da0fa" providerId="ADAL" clId="{7C165B80-D38E-4C08-8A16-F0B27A023F7D}" dt="2022-02-02T13:55:50.492" v="3145" actId="1035"/>
          <ac:picMkLst>
            <pc:docMk/>
            <pc:sldMk cId="3475186317" sldId="345"/>
            <ac:picMk id="11" creationId="{7DB67E49-8057-4C94-BAD0-D9EE3AC9DA50}"/>
          </ac:picMkLst>
        </pc:picChg>
        <pc:picChg chg="add mod">
          <ac:chgData name="Igor Pravst" userId="7a9d7ce2-854a-4a64-817b-fa3c4c7da0fa" providerId="ADAL" clId="{7C165B80-D38E-4C08-8A16-F0B27A023F7D}" dt="2022-02-02T13:56:03.607" v="3148"/>
          <ac:picMkLst>
            <pc:docMk/>
            <pc:sldMk cId="3475186317" sldId="345"/>
            <ac:picMk id="12" creationId="{1CA8C75E-B8B6-4458-B280-B29BDAFBDB20}"/>
          </ac:picMkLst>
        </pc:picChg>
        <pc:picChg chg="add mod">
          <ac:chgData name="Igor Pravst" userId="7a9d7ce2-854a-4a64-817b-fa3c4c7da0fa" providerId="ADAL" clId="{7C165B80-D38E-4C08-8A16-F0B27A023F7D}" dt="2022-02-02T13:56:03.607" v="3148"/>
          <ac:picMkLst>
            <pc:docMk/>
            <pc:sldMk cId="3475186317" sldId="345"/>
            <ac:picMk id="13" creationId="{CE7B1AFB-91C7-4C03-AB34-4C05339B3609}"/>
          </ac:picMkLst>
        </pc:picChg>
        <pc:picChg chg="add del mod">
          <ac:chgData name="Igor Pravst" userId="7a9d7ce2-854a-4a64-817b-fa3c4c7da0fa" providerId="ADAL" clId="{7C165B80-D38E-4C08-8A16-F0B27A023F7D}" dt="2022-02-02T12:43:02.912" v="2939" actId="478"/>
          <ac:picMkLst>
            <pc:docMk/>
            <pc:sldMk cId="3475186317" sldId="345"/>
            <ac:picMk id="2050" creationId="{6B7C79C1-176B-4B70-B548-38B1CC1926EE}"/>
          </ac:picMkLst>
        </pc:picChg>
        <pc:picChg chg="add mod">
          <ac:chgData name="Igor Pravst" userId="7a9d7ce2-854a-4a64-817b-fa3c4c7da0fa" providerId="ADAL" clId="{7C165B80-D38E-4C08-8A16-F0B27A023F7D}" dt="2022-02-02T13:55:50.492" v="3145" actId="1035"/>
          <ac:picMkLst>
            <pc:docMk/>
            <pc:sldMk cId="3475186317" sldId="345"/>
            <ac:picMk id="2052" creationId="{1EC5E85A-2ECB-4888-B312-771CF9E3FFD4}"/>
          </ac:picMkLst>
        </pc:picChg>
        <pc:cxnChg chg="add mod">
          <ac:chgData name="Igor Pravst" userId="7a9d7ce2-854a-4a64-817b-fa3c4c7da0fa" providerId="ADAL" clId="{7C165B80-D38E-4C08-8A16-F0B27A023F7D}" dt="2022-02-02T13:55:50.492" v="3145" actId="1035"/>
          <ac:cxnSpMkLst>
            <pc:docMk/>
            <pc:sldMk cId="3475186317" sldId="345"/>
            <ac:cxnSpMk id="7" creationId="{35F6F670-C887-4959-ABB3-87359CE8D8CA}"/>
          </ac:cxnSpMkLst>
        </pc:cxnChg>
        <pc:cxnChg chg="add mod">
          <ac:chgData name="Igor Pravst" userId="7a9d7ce2-854a-4a64-817b-fa3c4c7da0fa" providerId="ADAL" clId="{7C165B80-D38E-4C08-8A16-F0B27A023F7D}" dt="2022-02-02T13:55:50.492" v="3145" actId="1035"/>
          <ac:cxnSpMkLst>
            <pc:docMk/>
            <pc:sldMk cId="3475186317" sldId="345"/>
            <ac:cxnSpMk id="14" creationId="{711BF62A-0D58-4CF8-B239-F9A24551A90B}"/>
          </ac:cxnSpMkLst>
        </pc:cxnChg>
      </pc:sldChg>
      <pc:sldChg chg="add del">
        <pc:chgData name="Igor Pravst" userId="7a9d7ce2-854a-4a64-817b-fa3c4c7da0fa" providerId="ADAL" clId="{7C165B80-D38E-4C08-8A16-F0B27A023F7D}" dt="2022-02-01T14:16:07.258" v="1370" actId="47"/>
        <pc:sldMkLst>
          <pc:docMk/>
          <pc:sldMk cId="1938270659" sldId="346"/>
        </pc:sldMkLst>
      </pc:sldChg>
      <pc:sldChg chg="new del">
        <pc:chgData name="Igor Pravst" userId="7a9d7ce2-854a-4a64-817b-fa3c4c7da0fa" providerId="ADAL" clId="{7C165B80-D38E-4C08-8A16-F0B27A023F7D}" dt="2022-02-02T10:03:35.788" v="2538" actId="47"/>
        <pc:sldMkLst>
          <pc:docMk/>
          <pc:sldMk cId="3663217846" sldId="346"/>
        </pc:sldMkLst>
      </pc:sldChg>
      <pc:sldChg chg="addSp delSp modSp add mod modShow">
        <pc:chgData name="Igor Pravst" userId="7a9d7ce2-854a-4a64-817b-fa3c4c7da0fa" providerId="ADAL" clId="{7C165B80-D38E-4C08-8A16-F0B27A023F7D}" dt="2022-02-02T14:10:37.049" v="3156" actId="729"/>
        <pc:sldMkLst>
          <pc:docMk/>
          <pc:sldMk cId="3084761770" sldId="347"/>
        </pc:sldMkLst>
        <pc:spChg chg="add del mod">
          <ac:chgData name="Igor Pravst" userId="7a9d7ce2-854a-4a64-817b-fa3c4c7da0fa" providerId="ADAL" clId="{7C165B80-D38E-4C08-8A16-F0B27A023F7D}" dt="2022-02-02T10:14:13.007" v="2549"/>
          <ac:spMkLst>
            <pc:docMk/>
            <pc:sldMk cId="3084761770" sldId="347"/>
            <ac:spMk id="2" creationId="{462F28A6-8701-4082-B238-AC1ABF74D1B8}"/>
          </ac:spMkLst>
        </pc:spChg>
        <pc:spChg chg="del">
          <ac:chgData name="Igor Pravst" userId="7a9d7ce2-854a-4a64-817b-fa3c4c7da0fa" providerId="ADAL" clId="{7C165B80-D38E-4C08-8A16-F0B27A023F7D}" dt="2022-02-02T10:14:10.719" v="2548" actId="478"/>
          <ac:spMkLst>
            <pc:docMk/>
            <pc:sldMk cId="3084761770" sldId="347"/>
            <ac:spMk id="3" creationId="{FDAAB65E-8E2E-4C16-B331-ED16969E8777}"/>
          </ac:spMkLst>
        </pc:spChg>
        <pc:spChg chg="mod">
          <ac:chgData name="Igor Pravst" userId="7a9d7ce2-854a-4a64-817b-fa3c4c7da0fa" providerId="ADAL" clId="{7C165B80-D38E-4C08-8A16-F0B27A023F7D}" dt="2022-02-02T10:03:40.876" v="2547" actId="20577"/>
          <ac:spMkLst>
            <pc:docMk/>
            <pc:sldMk cId="3084761770" sldId="347"/>
            <ac:spMk id="8" creationId="{19F60E07-5B9C-42E4-9297-3B25D0DE6D34}"/>
          </ac:spMkLst>
        </pc:spChg>
        <pc:graphicFrameChg chg="add mod modGraphic">
          <ac:chgData name="Igor Pravst" userId="7a9d7ce2-854a-4a64-817b-fa3c4c7da0fa" providerId="ADAL" clId="{7C165B80-D38E-4C08-8A16-F0B27A023F7D}" dt="2022-02-02T10:29:40.703" v="2619" actId="20577"/>
          <ac:graphicFrameMkLst>
            <pc:docMk/>
            <pc:sldMk cId="3084761770" sldId="347"/>
            <ac:graphicFrameMk id="4" creationId="{E1E86DD9-E11A-4E84-819F-3D902364AACF}"/>
          </ac:graphicFrameMkLst>
        </pc:graphicFrameChg>
      </pc:sldChg>
      <pc:sldChg chg="addSp delSp modSp new mod modAnim">
        <pc:chgData name="Igor Pravst" userId="7a9d7ce2-854a-4a64-817b-fa3c4c7da0fa" providerId="ADAL" clId="{7C165B80-D38E-4C08-8A16-F0B27A023F7D}" dt="2022-02-02T10:25:43.431" v="2592" actId="478"/>
        <pc:sldMkLst>
          <pc:docMk/>
          <pc:sldMk cId="4040943764" sldId="348"/>
        </pc:sldMkLst>
        <pc:spChg chg="del">
          <ac:chgData name="Igor Pravst" userId="7a9d7ce2-854a-4a64-817b-fa3c4c7da0fa" providerId="ADAL" clId="{7C165B80-D38E-4C08-8A16-F0B27A023F7D}" dt="2022-02-02T10:25:08.087" v="2568" actId="478"/>
          <ac:spMkLst>
            <pc:docMk/>
            <pc:sldMk cId="4040943764" sldId="348"/>
            <ac:spMk id="2" creationId="{56A59243-6146-4FE0-AB84-2299C591B3BF}"/>
          </ac:spMkLst>
        </pc:spChg>
        <pc:spChg chg="del">
          <ac:chgData name="Igor Pravst" userId="7a9d7ce2-854a-4a64-817b-fa3c4c7da0fa" providerId="ADAL" clId="{7C165B80-D38E-4C08-8A16-F0B27A023F7D}" dt="2022-02-02T10:23:33.165" v="2567"/>
          <ac:spMkLst>
            <pc:docMk/>
            <pc:sldMk cId="4040943764" sldId="348"/>
            <ac:spMk id="3" creationId="{9A0AA626-BACE-451F-834C-34F2602610A8}"/>
          </ac:spMkLst>
        </pc:spChg>
        <pc:spChg chg="del">
          <ac:chgData name="Igor Pravst" userId="7a9d7ce2-854a-4a64-817b-fa3c4c7da0fa" providerId="ADAL" clId="{7C165B80-D38E-4C08-8A16-F0B27A023F7D}" dt="2022-02-02T10:25:43.431" v="2592" actId="478"/>
          <ac:spMkLst>
            <pc:docMk/>
            <pc:sldMk cId="4040943764" sldId="348"/>
            <ac:spMk id="4" creationId="{DEF31EE5-DE10-40D0-9B24-BE9F61126F51}"/>
          </ac:spMkLst>
        </pc:spChg>
        <pc:spChg chg="add mod">
          <ac:chgData name="Igor Pravst" userId="7a9d7ce2-854a-4a64-817b-fa3c4c7da0fa" providerId="ADAL" clId="{7C165B80-D38E-4C08-8A16-F0B27A023F7D}" dt="2022-02-02T10:25:37.530" v="2591" actId="14100"/>
          <ac:spMkLst>
            <pc:docMk/>
            <pc:sldMk cId="4040943764" sldId="348"/>
            <ac:spMk id="6" creationId="{D70E4605-1083-4E86-A520-C4F8DCBBA860}"/>
          </ac:spMkLst>
        </pc:spChg>
        <pc:picChg chg="add mod">
          <ac:chgData name="Igor Pravst" userId="7a9d7ce2-854a-4a64-817b-fa3c4c7da0fa" providerId="ADAL" clId="{7C165B80-D38E-4C08-8A16-F0B27A023F7D}" dt="2022-02-02T10:25:31.389" v="2590" actId="1037"/>
          <ac:picMkLst>
            <pc:docMk/>
            <pc:sldMk cId="4040943764" sldId="348"/>
            <ac:picMk id="5" creationId="{ACAD66ED-FADF-4296-91B3-82CD1C7D0F40}"/>
          </ac:picMkLst>
        </pc:picChg>
      </pc:sldChg>
      <pc:sldChg chg="addSp delSp modSp add mod">
        <pc:chgData name="Igor Pravst" userId="7a9d7ce2-854a-4a64-817b-fa3c4c7da0fa" providerId="ADAL" clId="{7C165B80-D38E-4C08-8A16-F0B27A023F7D}" dt="2022-02-02T12:56:55.260" v="3028" actId="207"/>
        <pc:sldMkLst>
          <pc:docMk/>
          <pc:sldMk cId="2629254563" sldId="349"/>
        </pc:sldMkLst>
        <pc:spChg chg="del mod">
          <ac:chgData name="Igor Pravst" userId="7a9d7ce2-854a-4a64-817b-fa3c4c7da0fa" providerId="ADAL" clId="{7C165B80-D38E-4C08-8A16-F0B27A023F7D}" dt="2022-02-02T12:35:25.100" v="2673" actId="478"/>
          <ac:spMkLst>
            <pc:docMk/>
            <pc:sldMk cId="2629254563" sldId="349"/>
            <ac:spMk id="3" creationId="{FDAAB65E-8E2E-4C16-B331-ED16969E8777}"/>
          </ac:spMkLst>
        </pc:spChg>
        <pc:spChg chg="mod">
          <ac:chgData name="Igor Pravst" userId="7a9d7ce2-854a-4a64-817b-fa3c4c7da0fa" providerId="ADAL" clId="{7C165B80-D38E-4C08-8A16-F0B27A023F7D}" dt="2022-02-02T12:52:08.852" v="3005" actId="20577"/>
          <ac:spMkLst>
            <pc:docMk/>
            <pc:sldMk cId="2629254563" sldId="349"/>
            <ac:spMk id="8" creationId="{37960B5D-2BB7-4DC7-8181-13899028598B}"/>
          </ac:spMkLst>
        </pc:spChg>
        <pc:spChg chg="add del mod">
          <ac:chgData name="Igor Pravst" userId="7a9d7ce2-854a-4a64-817b-fa3c4c7da0fa" providerId="ADAL" clId="{7C165B80-D38E-4C08-8A16-F0B27A023F7D}" dt="2022-02-02T12:35:27.285" v="2674" actId="478"/>
          <ac:spMkLst>
            <pc:docMk/>
            <pc:sldMk cId="2629254563" sldId="349"/>
            <ac:spMk id="13" creationId="{EBCAF15A-6062-4A86-8CBD-1C2B3EA04405}"/>
          </ac:spMkLst>
        </pc:spChg>
        <pc:spChg chg="add del">
          <ac:chgData name="Igor Pravst" userId="7a9d7ce2-854a-4a64-817b-fa3c4c7da0fa" providerId="ADAL" clId="{7C165B80-D38E-4C08-8A16-F0B27A023F7D}" dt="2022-02-02T12:45:20.535" v="2948" actId="478"/>
          <ac:spMkLst>
            <pc:docMk/>
            <pc:sldMk cId="2629254563" sldId="349"/>
            <ac:spMk id="14" creationId="{A9EBFCF8-A4BF-40A9-9AA5-009E53493333}"/>
          </ac:spMkLst>
        </pc:spChg>
        <pc:spChg chg="add del mod">
          <ac:chgData name="Igor Pravst" userId="7a9d7ce2-854a-4a64-817b-fa3c4c7da0fa" providerId="ADAL" clId="{7C165B80-D38E-4C08-8A16-F0B27A023F7D}" dt="2022-02-02T12:45:28.159" v="2951" actId="478"/>
          <ac:spMkLst>
            <pc:docMk/>
            <pc:sldMk cId="2629254563" sldId="349"/>
            <ac:spMk id="15" creationId="{F113ABC4-2E58-470E-A0F7-FA0EAD973D1B}"/>
          </ac:spMkLst>
        </pc:spChg>
        <pc:spChg chg="add mod">
          <ac:chgData name="Igor Pravst" userId="7a9d7ce2-854a-4a64-817b-fa3c4c7da0fa" providerId="ADAL" clId="{7C165B80-D38E-4C08-8A16-F0B27A023F7D}" dt="2022-02-02T12:56:55.260" v="3028" actId="207"/>
          <ac:spMkLst>
            <pc:docMk/>
            <pc:sldMk cId="2629254563" sldId="349"/>
            <ac:spMk id="18" creationId="{DE95F55A-F5D3-4117-9553-56227993029A}"/>
          </ac:spMkLst>
        </pc:spChg>
        <pc:picChg chg="del">
          <ac:chgData name="Igor Pravst" userId="7a9d7ce2-854a-4a64-817b-fa3c4c7da0fa" providerId="ADAL" clId="{7C165B80-D38E-4C08-8A16-F0B27A023F7D}" dt="2022-02-02T12:35:18.749" v="2668" actId="478"/>
          <ac:picMkLst>
            <pc:docMk/>
            <pc:sldMk cId="2629254563" sldId="349"/>
            <ac:picMk id="2" creationId="{A1EDFF5D-F749-4A62-A0EE-5D2C134F7BC3}"/>
          </ac:picMkLst>
        </pc:picChg>
        <pc:picChg chg="add del">
          <ac:chgData name="Igor Pravst" userId="7a9d7ce2-854a-4a64-817b-fa3c4c7da0fa" providerId="ADAL" clId="{7C165B80-D38E-4C08-8A16-F0B27A023F7D}" dt="2022-02-02T12:33:29.138" v="2649" actId="22"/>
          <ac:picMkLst>
            <pc:docMk/>
            <pc:sldMk cId="2629254563" sldId="349"/>
            <ac:picMk id="5" creationId="{84CB101E-0FC2-406C-9FB9-EB27877D0BBC}"/>
          </ac:picMkLst>
        </pc:picChg>
        <pc:picChg chg="add mod ord modCrop">
          <ac:chgData name="Igor Pravst" userId="7a9d7ce2-854a-4a64-817b-fa3c4c7da0fa" providerId="ADAL" clId="{7C165B80-D38E-4C08-8A16-F0B27A023F7D}" dt="2022-02-02T12:38:43.913" v="2704" actId="732"/>
          <ac:picMkLst>
            <pc:docMk/>
            <pc:sldMk cId="2629254563" sldId="349"/>
            <ac:picMk id="7" creationId="{73F80337-D3A7-4C67-B628-0AAB78D83E6C}"/>
          </ac:picMkLst>
        </pc:picChg>
        <pc:picChg chg="del">
          <ac:chgData name="Igor Pravst" userId="7a9d7ce2-854a-4a64-817b-fa3c4c7da0fa" providerId="ADAL" clId="{7C165B80-D38E-4C08-8A16-F0B27A023F7D}" dt="2022-02-02T12:35:20.230" v="2670" actId="478"/>
          <ac:picMkLst>
            <pc:docMk/>
            <pc:sldMk cId="2629254563" sldId="349"/>
            <ac:picMk id="9" creationId="{7EB36EC9-2207-4030-A4B7-F86279EB9EAC}"/>
          </ac:picMkLst>
        </pc:picChg>
        <pc:picChg chg="del">
          <ac:chgData name="Igor Pravst" userId="7a9d7ce2-854a-4a64-817b-fa3c4c7da0fa" providerId="ADAL" clId="{7C165B80-D38E-4C08-8A16-F0B27A023F7D}" dt="2022-02-02T12:35:19.629" v="2669" actId="478"/>
          <ac:picMkLst>
            <pc:docMk/>
            <pc:sldMk cId="2629254563" sldId="349"/>
            <ac:picMk id="10" creationId="{3E7C66FA-85B7-40C9-8AFD-45F73A28851A}"/>
          </ac:picMkLst>
        </pc:picChg>
        <pc:picChg chg="add mod modCrop">
          <ac:chgData name="Igor Pravst" userId="7a9d7ce2-854a-4a64-817b-fa3c4c7da0fa" providerId="ADAL" clId="{7C165B80-D38E-4C08-8A16-F0B27A023F7D}" dt="2022-02-02T12:36:45.897" v="2688" actId="1076"/>
          <ac:picMkLst>
            <pc:docMk/>
            <pc:sldMk cId="2629254563" sldId="349"/>
            <ac:picMk id="12" creationId="{8E90F577-F56F-424D-BAAB-3133507C7B33}"/>
          </ac:picMkLst>
        </pc:picChg>
        <pc:picChg chg="add mod">
          <ac:chgData name="Igor Pravst" userId="7a9d7ce2-854a-4a64-817b-fa3c4c7da0fa" providerId="ADAL" clId="{7C165B80-D38E-4C08-8A16-F0B27A023F7D}" dt="2022-02-02T12:47:07.981" v="2963" actId="1076"/>
          <ac:picMkLst>
            <pc:docMk/>
            <pc:sldMk cId="2629254563" sldId="349"/>
            <ac:picMk id="17" creationId="{3625EA68-1B89-4C1B-A251-954BD8171263}"/>
          </ac:picMkLst>
        </pc:picChg>
        <pc:picChg chg="add mod">
          <ac:chgData name="Igor Pravst" userId="7a9d7ce2-854a-4a64-817b-fa3c4c7da0fa" providerId="ADAL" clId="{7C165B80-D38E-4C08-8A16-F0B27A023F7D}" dt="2022-02-02T12:46:51.769" v="2958" actId="14100"/>
          <ac:picMkLst>
            <pc:docMk/>
            <pc:sldMk cId="2629254563" sldId="349"/>
            <ac:picMk id="1026" creationId="{A39E0385-3364-4BD2-89E5-6663E26A441A}"/>
          </ac:picMkLst>
        </pc:picChg>
        <pc:picChg chg="add mod">
          <ac:chgData name="Igor Pravst" userId="7a9d7ce2-854a-4a64-817b-fa3c4c7da0fa" providerId="ADAL" clId="{7C165B80-D38E-4C08-8A16-F0B27A023F7D}" dt="2022-02-02T12:37:59.454" v="2699" actId="1076"/>
          <ac:picMkLst>
            <pc:docMk/>
            <pc:sldMk cId="2629254563" sldId="349"/>
            <ac:picMk id="1028" creationId="{9A44C3BD-E9DF-42A6-A76D-0F7856ECC52D}"/>
          </ac:picMkLst>
        </pc:picChg>
      </pc:sldChg>
    </pc:docChg>
  </pc:docChgLst>
  <pc:docChgLst>
    <pc:chgData name="Anita Kušar" userId="6af63a16-7ecc-45cb-a792-7529d2f428e0" providerId="ADAL" clId="{7F2603A1-E2E2-4F5B-AD9D-6C54549276A6}"/>
    <pc:docChg chg="custSel modSld">
      <pc:chgData name="Anita Kušar" userId="6af63a16-7ecc-45cb-a792-7529d2f428e0" providerId="ADAL" clId="{7F2603A1-E2E2-4F5B-AD9D-6C54549276A6}" dt="2022-01-31T15:19:49.256" v="12" actId="478"/>
      <pc:docMkLst>
        <pc:docMk/>
      </pc:docMkLst>
      <pc:sldChg chg="delSp mod">
        <pc:chgData name="Anita Kušar" userId="6af63a16-7ecc-45cb-a792-7529d2f428e0" providerId="ADAL" clId="{7F2603A1-E2E2-4F5B-AD9D-6C54549276A6}" dt="2022-01-31T15:19:49.256" v="12" actId="478"/>
        <pc:sldMkLst>
          <pc:docMk/>
          <pc:sldMk cId="998375188" sldId="327"/>
        </pc:sldMkLst>
        <pc:picChg chg="del">
          <ac:chgData name="Anita Kušar" userId="6af63a16-7ecc-45cb-a792-7529d2f428e0" providerId="ADAL" clId="{7F2603A1-E2E2-4F5B-AD9D-6C54549276A6}" dt="2022-01-31T15:19:49.256" v="12" actId="478"/>
          <ac:picMkLst>
            <pc:docMk/>
            <pc:sldMk cId="998375188" sldId="327"/>
            <ac:picMk id="4" creationId="{7D9BBDD6-CEFF-40FB-9283-2CC2DC31F6DD}"/>
          </ac:picMkLst>
        </pc:picChg>
      </pc:sldChg>
      <pc:sldChg chg="modSp mod">
        <pc:chgData name="Anita Kušar" userId="6af63a16-7ecc-45cb-a792-7529d2f428e0" providerId="ADAL" clId="{7F2603A1-E2E2-4F5B-AD9D-6C54549276A6}" dt="2022-01-31T15:19:09.063" v="11" actId="20577"/>
        <pc:sldMkLst>
          <pc:docMk/>
          <pc:sldMk cId="3295484503" sldId="339"/>
        </pc:sldMkLst>
        <pc:spChg chg="mod">
          <ac:chgData name="Anita Kušar" userId="6af63a16-7ecc-45cb-a792-7529d2f428e0" providerId="ADAL" clId="{7F2603A1-E2E2-4F5B-AD9D-6C54549276A6}" dt="2022-01-31T15:19:09.063" v="11" actId="20577"/>
          <ac:spMkLst>
            <pc:docMk/>
            <pc:sldMk cId="3295484503" sldId="339"/>
            <ac:spMk id="3" creationId="{FDAAB65E-8E2E-4C16-B331-ED16969E8777}"/>
          </ac:spMkLst>
        </pc:spChg>
      </pc:sldChg>
    </pc:docChg>
  </pc:docChgLst>
  <pc:docChgLst>
    <pc:chgData name="Anita Kušar" userId="6af63a16-7ecc-45cb-a792-7529d2f428e0" providerId="ADAL" clId="{977E1F51-EA5A-40AA-BD4E-4EE28CA2F487}"/>
    <pc:docChg chg="undo custSel addSld delSld modSld modSection">
      <pc:chgData name="Anita Kušar" userId="6af63a16-7ecc-45cb-a792-7529d2f428e0" providerId="ADAL" clId="{977E1F51-EA5A-40AA-BD4E-4EE28CA2F487}" dt="2022-02-01T09:34:28.292" v="3865" actId="14100"/>
      <pc:docMkLst>
        <pc:docMk/>
      </pc:docMkLst>
      <pc:sldChg chg="addSp delSp modSp mod">
        <pc:chgData name="Anita Kušar" userId="6af63a16-7ecc-45cb-a792-7529d2f428e0" providerId="ADAL" clId="{977E1F51-EA5A-40AA-BD4E-4EE28CA2F487}" dt="2022-02-01T08:09:28.412" v="1603" actId="571"/>
        <pc:sldMkLst>
          <pc:docMk/>
          <pc:sldMk cId="998375188" sldId="327"/>
        </pc:sldMkLst>
        <pc:spChg chg="mod">
          <ac:chgData name="Anita Kušar" userId="6af63a16-7ecc-45cb-a792-7529d2f428e0" providerId="ADAL" clId="{977E1F51-EA5A-40AA-BD4E-4EE28CA2F487}" dt="2022-02-01T08:06:59.991" v="1254" actId="20577"/>
          <ac:spMkLst>
            <pc:docMk/>
            <pc:sldMk cId="998375188" sldId="327"/>
            <ac:spMk id="3" creationId="{FDAAB65E-8E2E-4C16-B331-ED16969E8777}"/>
          </ac:spMkLst>
        </pc:spChg>
        <pc:spChg chg="add mod">
          <ac:chgData name="Anita Kušar" userId="6af63a16-7ecc-45cb-a792-7529d2f428e0" providerId="ADAL" clId="{977E1F51-EA5A-40AA-BD4E-4EE28CA2F487}" dt="2022-02-01T08:09:28.412" v="1603" actId="571"/>
          <ac:spMkLst>
            <pc:docMk/>
            <pc:sldMk cId="998375188" sldId="327"/>
            <ac:spMk id="16" creationId="{68EA6ECA-B876-40FD-AD85-6B19772CCAF2}"/>
          </ac:spMkLst>
        </pc:spChg>
        <pc:picChg chg="add del">
          <ac:chgData name="Anita Kušar" userId="6af63a16-7ecc-45cb-a792-7529d2f428e0" providerId="ADAL" clId="{977E1F51-EA5A-40AA-BD4E-4EE28CA2F487}" dt="2022-02-01T07:46:09.623" v="222"/>
          <ac:picMkLst>
            <pc:docMk/>
            <pc:sldMk cId="998375188" sldId="327"/>
            <ac:picMk id="2" creationId="{546F99E6-748E-4964-9686-ED56807AB4B8}"/>
          </ac:picMkLst>
        </pc:picChg>
        <pc:picChg chg="add mod">
          <ac:chgData name="Anita Kušar" userId="6af63a16-7ecc-45cb-a792-7529d2f428e0" providerId="ADAL" clId="{977E1F51-EA5A-40AA-BD4E-4EE28CA2F487}" dt="2022-02-01T07:49:42.840" v="272" actId="1076"/>
          <ac:picMkLst>
            <pc:docMk/>
            <pc:sldMk cId="998375188" sldId="327"/>
            <ac:picMk id="5" creationId="{A65BFC34-5C2D-4BEE-80C8-3EF190539A7E}"/>
          </ac:picMkLst>
        </pc:picChg>
        <pc:picChg chg="add del mod">
          <ac:chgData name="Anita Kušar" userId="6af63a16-7ecc-45cb-a792-7529d2f428e0" providerId="ADAL" clId="{977E1F51-EA5A-40AA-BD4E-4EE28CA2F487}" dt="2022-02-01T07:46:23.088" v="231" actId="478"/>
          <ac:picMkLst>
            <pc:docMk/>
            <pc:sldMk cId="998375188" sldId="327"/>
            <ac:picMk id="7" creationId="{ED483711-2EAB-4488-9409-EBED8A93E237}"/>
          </ac:picMkLst>
        </pc:picChg>
        <pc:picChg chg="add del mod">
          <ac:chgData name="Anita Kušar" userId="6af63a16-7ecc-45cb-a792-7529d2f428e0" providerId="ADAL" clId="{977E1F51-EA5A-40AA-BD4E-4EE28CA2F487}" dt="2022-02-01T07:48:31.119" v="254" actId="478"/>
          <ac:picMkLst>
            <pc:docMk/>
            <pc:sldMk cId="998375188" sldId="327"/>
            <ac:picMk id="8" creationId="{7BAEB9A6-85AE-46E1-AC31-5A0516817984}"/>
          </ac:picMkLst>
        </pc:picChg>
        <pc:picChg chg="add mod">
          <ac:chgData name="Anita Kušar" userId="6af63a16-7ecc-45cb-a792-7529d2f428e0" providerId="ADAL" clId="{977E1F51-EA5A-40AA-BD4E-4EE28CA2F487}" dt="2022-02-01T07:49:47.672" v="274" actId="1076"/>
          <ac:picMkLst>
            <pc:docMk/>
            <pc:sldMk cId="998375188" sldId="327"/>
            <ac:picMk id="9" creationId="{6CB2537D-7349-4E6D-BECC-C10C091AA927}"/>
          </ac:picMkLst>
        </pc:picChg>
        <pc:picChg chg="add del mod ord modCrop">
          <ac:chgData name="Anita Kušar" userId="6af63a16-7ecc-45cb-a792-7529d2f428e0" providerId="ADAL" clId="{977E1F51-EA5A-40AA-BD4E-4EE28CA2F487}" dt="2022-02-01T07:49:56.949" v="276" actId="1076"/>
          <ac:picMkLst>
            <pc:docMk/>
            <pc:sldMk cId="998375188" sldId="327"/>
            <ac:picMk id="10" creationId="{74A7457A-DC5C-4F21-8993-6D19C43B93ED}"/>
          </ac:picMkLst>
        </pc:picChg>
        <pc:picChg chg="add mod modCrop">
          <ac:chgData name="Anita Kušar" userId="6af63a16-7ecc-45cb-a792-7529d2f428e0" providerId="ADAL" clId="{977E1F51-EA5A-40AA-BD4E-4EE28CA2F487}" dt="2022-02-01T07:50:04.693" v="277" actId="1076"/>
          <ac:picMkLst>
            <pc:docMk/>
            <pc:sldMk cId="998375188" sldId="327"/>
            <ac:picMk id="12" creationId="{E964E6E0-0AF5-4B3F-BB6E-95F3D0671A51}"/>
          </ac:picMkLst>
        </pc:picChg>
        <pc:picChg chg="add mod ord">
          <ac:chgData name="Anita Kušar" userId="6af63a16-7ecc-45cb-a792-7529d2f428e0" providerId="ADAL" clId="{977E1F51-EA5A-40AA-BD4E-4EE28CA2F487}" dt="2022-02-01T07:56:55.204" v="351" actId="14861"/>
          <ac:picMkLst>
            <pc:docMk/>
            <pc:sldMk cId="998375188" sldId="327"/>
            <ac:picMk id="13" creationId="{C0804E4D-0B5B-4622-BEC6-1C15D51C5333}"/>
          </ac:picMkLst>
        </pc:picChg>
        <pc:picChg chg="add mod">
          <ac:chgData name="Anita Kušar" userId="6af63a16-7ecc-45cb-a792-7529d2f428e0" providerId="ADAL" clId="{977E1F51-EA5A-40AA-BD4E-4EE28CA2F487}" dt="2022-02-01T07:56:55.204" v="351" actId="14861"/>
          <ac:picMkLst>
            <pc:docMk/>
            <pc:sldMk cId="998375188" sldId="327"/>
            <ac:picMk id="14" creationId="{33324C2A-3351-440F-8614-3DA850B60827}"/>
          </ac:picMkLst>
        </pc:picChg>
        <pc:picChg chg="add mod">
          <ac:chgData name="Anita Kušar" userId="6af63a16-7ecc-45cb-a792-7529d2f428e0" providerId="ADAL" clId="{977E1F51-EA5A-40AA-BD4E-4EE28CA2F487}" dt="2022-02-01T08:09:28.412" v="1603" actId="571"/>
          <ac:picMkLst>
            <pc:docMk/>
            <pc:sldMk cId="998375188" sldId="327"/>
            <ac:picMk id="15" creationId="{09569A04-2993-4AC9-85FC-1278D336F6FB}"/>
          </ac:picMkLst>
        </pc:picChg>
      </pc:sldChg>
      <pc:sldChg chg="addSp modSp mod">
        <pc:chgData name="Anita Kušar" userId="6af63a16-7ecc-45cb-a792-7529d2f428e0" providerId="ADAL" clId="{977E1F51-EA5A-40AA-BD4E-4EE28CA2F487}" dt="2022-02-01T07:55:14.705" v="334" actId="1076"/>
        <pc:sldMkLst>
          <pc:docMk/>
          <pc:sldMk cId="3298363610" sldId="334"/>
        </pc:sldMkLst>
        <pc:spChg chg="mod">
          <ac:chgData name="Anita Kušar" userId="6af63a16-7ecc-45cb-a792-7529d2f428e0" providerId="ADAL" clId="{977E1F51-EA5A-40AA-BD4E-4EE28CA2F487}" dt="2022-02-01T07:29:12.088" v="48" actId="113"/>
          <ac:spMkLst>
            <pc:docMk/>
            <pc:sldMk cId="3298363610" sldId="334"/>
            <ac:spMk id="11267" creationId="{092FF342-E99F-470B-BFA9-508D8F25C19F}"/>
          </ac:spMkLst>
        </pc:spChg>
        <pc:picChg chg="add mod">
          <ac:chgData name="Anita Kušar" userId="6af63a16-7ecc-45cb-a792-7529d2f428e0" providerId="ADAL" clId="{977E1F51-EA5A-40AA-BD4E-4EE28CA2F487}" dt="2022-02-01T07:55:13.358" v="333" actId="1076"/>
          <ac:picMkLst>
            <pc:docMk/>
            <pc:sldMk cId="3298363610" sldId="334"/>
            <ac:picMk id="10" creationId="{9D4DDE3A-D79D-4E64-B0BB-E0AAB0AAEAFF}"/>
          </ac:picMkLst>
        </pc:picChg>
        <pc:picChg chg="add mod">
          <ac:chgData name="Anita Kušar" userId="6af63a16-7ecc-45cb-a792-7529d2f428e0" providerId="ADAL" clId="{977E1F51-EA5A-40AA-BD4E-4EE28CA2F487}" dt="2022-02-01T07:55:14.705" v="334" actId="1076"/>
          <ac:picMkLst>
            <pc:docMk/>
            <pc:sldMk cId="3298363610" sldId="334"/>
            <ac:picMk id="11" creationId="{92CF9529-461B-4D6A-93F0-773095D7C8A5}"/>
          </ac:picMkLst>
        </pc:picChg>
      </pc:sldChg>
      <pc:sldChg chg="addSp delSp modSp mod">
        <pc:chgData name="Anita Kušar" userId="6af63a16-7ecc-45cb-a792-7529d2f428e0" providerId="ADAL" clId="{977E1F51-EA5A-40AA-BD4E-4EE28CA2F487}" dt="2022-02-01T09:34:12.484" v="3863" actId="948"/>
        <pc:sldMkLst>
          <pc:docMk/>
          <pc:sldMk cId="2852743501" sldId="338"/>
        </pc:sldMkLst>
        <pc:spChg chg="mod">
          <ac:chgData name="Anita Kušar" userId="6af63a16-7ecc-45cb-a792-7529d2f428e0" providerId="ADAL" clId="{977E1F51-EA5A-40AA-BD4E-4EE28CA2F487}" dt="2022-02-01T09:34:12.484" v="3863" actId="948"/>
          <ac:spMkLst>
            <pc:docMk/>
            <pc:sldMk cId="2852743501" sldId="338"/>
            <ac:spMk id="3" creationId="{FDAAB65E-8E2E-4C16-B331-ED16969E8777}"/>
          </ac:spMkLst>
        </pc:spChg>
        <pc:picChg chg="add del mod ord modCrop">
          <ac:chgData name="Anita Kušar" userId="6af63a16-7ecc-45cb-a792-7529d2f428e0" providerId="ADAL" clId="{977E1F51-EA5A-40AA-BD4E-4EE28CA2F487}" dt="2022-02-01T08:43:14.044" v="2619" actId="478"/>
          <ac:picMkLst>
            <pc:docMk/>
            <pc:sldMk cId="2852743501" sldId="338"/>
            <ac:picMk id="4" creationId="{07A548EA-70FB-4014-9F63-C689886EA435}"/>
          </ac:picMkLst>
        </pc:picChg>
        <pc:picChg chg="del">
          <ac:chgData name="Anita Kušar" userId="6af63a16-7ecc-45cb-a792-7529d2f428e0" providerId="ADAL" clId="{977E1F51-EA5A-40AA-BD4E-4EE28CA2F487}" dt="2022-02-01T07:55:30.424" v="337" actId="478"/>
          <ac:picMkLst>
            <pc:docMk/>
            <pc:sldMk cId="2852743501" sldId="338"/>
            <ac:picMk id="5" creationId="{C6692D5A-677F-41B4-BC34-FAF72FEF1BDB}"/>
          </ac:picMkLst>
        </pc:picChg>
        <pc:picChg chg="del">
          <ac:chgData name="Anita Kušar" userId="6af63a16-7ecc-45cb-a792-7529d2f428e0" providerId="ADAL" clId="{977E1F51-EA5A-40AA-BD4E-4EE28CA2F487}" dt="2022-02-01T07:55:29.696" v="336" actId="478"/>
          <ac:picMkLst>
            <pc:docMk/>
            <pc:sldMk cId="2852743501" sldId="338"/>
            <ac:picMk id="7" creationId="{9B38CE8E-E368-4B37-AC4A-EEDAB87D9DF6}"/>
          </ac:picMkLst>
        </pc:picChg>
        <pc:picChg chg="del">
          <ac:chgData name="Anita Kušar" userId="6af63a16-7ecc-45cb-a792-7529d2f428e0" providerId="ADAL" clId="{977E1F51-EA5A-40AA-BD4E-4EE28CA2F487}" dt="2022-02-01T07:55:27.717" v="335" actId="478"/>
          <ac:picMkLst>
            <pc:docMk/>
            <pc:sldMk cId="2852743501" sldId="338"/>
            <ac:picMk id="8" creationId="{AC10D507-5C9A-4503-BDE5-E35553D6CBCF}"/>
          </ac:picMkLst>
        </pc:picChg>
        <pc:picChg chg="add mod">
          <ac:chgData name="Anita Kušar" userId="6af63a16-7ecc-45cb-a792-7529d2f428e0" providerId="ADAL" clId="{977E1F51-EA5A-40AA-BD4E-4EE28CA2F487}" dt="2022-02-01T07:57:32.511" v="368"/>
          <ac:picMkLst>
            <pc:docMk/>
            <pc:sldMk cId="2852743501" sldId="338"/>
            <ac:picMk id="9" creationId="{7EB36EC9-2207-4030-A4B7-F86279EB9EAC}"/>
          </ac:picMkLst>
        </pc:picChg>
        <pc:picChg chg="add mod">
          <ac:chgData name="Anita Kušar" userId="6af63a16-7ecc-45cb-a792-7529d2f428e0" providerId="ADAL" clId="{977E1F51-EA5A-40AA-BD4E-4EE28CA2F487}" dt="2022-02-01T07:57:32.511" v="368"/>
          <ac:picMkLst>
            <pc:docMk/>
            <pc:sldMk cId="2852743501" sldId="338"/>
            <ac:picMk id="10" creationId="{3E7C66FA-85B7-40C9-8AFD-45F73A28851A}"/>
          </ac:picMkLst>
        </pc:picChg>
      </pc:sldChg>
      <pc:sldChg chg="addSp delSp modSp del mod">
        <pc:chgData name="Anita Kušar" userId="6af63a16-7ecc-45cb-a792-7529d2f428e0" providerId="ADAL" clId="{977E1F51-EA5A-40AA-BD4E-4EE28CA2F487}" dt="2022-02-01T09:15:47.306" v="3307" actId="47"/>
        <pc:sldMkLst>
          <pc:docMk/>
          <pc:sldMk cId="3295484503" sldId="339"/>
        </pc:sldMkLst>
        <pc:spChg chg="mod">
          <ac:chgData name="Anita Kušar" userId="6af63a16-7ecc-45cb-a792-7529d2f428e0" providerId="ADAL" clId="{977E1F51-EA5A-40AA-BD4E-4EE28CA2F487}" dt="2022-02-01T08:01:42.533" v="899" actId="20577"/>
          <ac:spMkLst>
            <pc:docMk/>
            <pc:sldMk cId="3295484503" sldId="339"/>
            <ac:spMk id="3" creationId="{FDAAB65E-8E2E-4C16-B331-ED16969E8777}"/>
          </ac:spMkLst>
        </pc:spChg>
        <pc:picChg chg="del">
          <ac:chgData name="Anita Kušar" userId="6af63a16-7ecc-45cb-a792-7529d2f428e0" providerId="ADAL" clId="{977E1F51-EA5A-40AA-BD4E-4EE28CA2F487}" dt="2022-02-01T07:57:41.980" v="371" actId="478"/>
          <ac:picMkLst>
            <pc:docMk/>
            <pc:sldMk cId="3295484503" sldId="339"/>
            <ac:picMk id="5" creationId="{C6692D5A-677F-41B4-BC34-FAF72FEF1BDB}"/>
          </ac:picMkLst>
        </pc:picChg>
        <pc:picChg chg="del">
          <ac:chgData name="Anita Kušar" userId="6af63a16-7ecc-45cb-a792-7529d2f428e0" providerId="ADAL" clId="{977E1F51-EA5A-40AA-BD4E-4EE28CA2F487}" dt="2022-02-01T07:57:40.451" v="370" actId="478"/>
          <ac:picMkLst>
            <pc:docMk/>
            <pc:sldMk cId="3295484503" sldId="339"/>
            <ac:picMk id="7" creationId="{9B38CE8E-E368-4B37-AC4A-EEDAB87D9DF6}"/>
          </ac:picMkLst>
        </pc:picChg>
        <pc:picChg chg="del mod">
          <ac:chgData name="Anita Kušar" userId="6af63a16-7ecc-45cb-a792-7529d2f428e0" providerId="ADAL" clId="{977E1F51-EA5A-40AA-BD4E-4EE28CA2F487}" dt="2022-02-01T08:45:09.653" v="2712" actId="21"/>
          <ac:picMkLst>
            <pc:docMk/>
            <pc:sldMk cId="3295484503" sldId="339"/>
            <ac:picMk id="8" creationId="{AC10D507-5C9A-4503-BDE5-E35553D6CBCF}"/>
          </ac:picMkLst>
        </pc:picChg>
        <pc:picChg chg="add mod">
          <ac:chgData name="Anita Kušar" userId="6af63a16-7ecc-45cb-a792-7529d2f428e0" providerId="ADAL" clId="{977E1F51-EA5A-40AA-BD4E-4EE28CA2F487}" dt="2022-02-01T07:57:42.840" v="372"/>
          <ac:picMkLst>
            <pc:docMk/>
            <pc:sldMk cId="3295484503" sldId="339"/>
            <ac:picMk id="9" creationId="{B6393B40-64AA-4F56-B10C-7F4BB65A61ED}"/>
          </ac:picMkLst>
        </pc:picChg>
        <pc:picChg chg="add mod">
          <ac:chgData name="Anita Kušar" userId="6af63a16-7ecc-45cb-a792-7529d2f428e0" providerId="ADAL" clId="{977E1F51-EA5A-40AA-BD4E-4EE28CA2F487}" dt="2022-02-01T07:57:42.840" v="372"/>
          <ac:picMkLst>
            <pc:docMk/>
            <pc:sldMk cId="3295484503" sldId="339"/>
            <ac:picMk id="10" creationId="{8D2C6317-4A0B-46CA-A261-824248DAD585}"/>
          </ac:picMkLst>
        </pc:picChg>
      </pc:sldChg>
      <pc:sldChg chg="addSp delSp modSp add del mod">
        <pc:chgData name="Anita Kušar" userId="6af63a16-7ecc-45cb-a792-7529d2f428e0" providerId="ADAL" clId="{977E1F51-EA5A-40AA-BD4E-4EE28CA2F487}" dt="2022-02-01T07:52:00.417" v="304" actId="47"/>
        <pc:sldMkLst>
          <pc:docMk/>
          <pc:sldMk cId="1071658870" sldId="340"/>
        </pc:sldMkLst>
        <pc:spChg chg="del mod">
          <ac:chgData name="Anita Kušar" userId="6af63a16-7ecc-45cb-a792-7529d2f428e0" providerId="ADAL" clId="{977E1F51-EA5A-40AA-BD4E-4EE28CA2F487}" dt="2022-02-01T07:45:21.096" v="213" actId="478"/>
          <ac:spMkLst>
            <pc:docMk/>
            <pc:sldMk cId="1071658870" sldId="340"/>
            <ac:spMk id="3" creationId="{FDAAB65E-8E2E-4C16-B331-ED16969E8777}"/>
          </ac:spMkLst>
        </pc:spChg>
        <pc:spChg chg="del">
          <ac:chgData name="Anita Kušar" userId="6af63a16-7ecc-45cb-a792-7529d2f428e0" providerId="ADAL" clId="{977E1F51-EA5A-40AA-BD4E-4EE28CA2F487}" dt="2022-02-01T07:45:15.783" v="211" actId="478"/>
          <ac:spMkLst>
            <pc:docMk/>
            <pc:sldMk cId="1071658870" sldId="340"/>
            <ac:spMk id="6" creationId="{7A054BDC-519A-4066-BADC-DDFA61370D94}"/>
          </ac:spMkLst>
        </pc:spChg>
        <pc:spChg chg="add del mod">
          <ac:chgData name="Anita Kušar" userId="6af63a16-7ecc-45cb-a792-7529d2f428e0" providerId="ADAL" clId="{977E1F51-EA5A-40AA-BD4E-4EE28CA2F487}" dt="2022-02-01T07:45:18.088" v="212" actId="478"/>
          <ac:spMkLst>
            <pc:docMk/>
            <pc:sldMk cId="1071658870" sldId="340"/>
            <ac:spMk id="39" creationId="{E3421963-5032-4EAC-AA40-8D30A30F7611}"/>
          </ac:spMkLst>
        </pc:spChg>
        <pc:spChg chg="add del mod">
          <ac:chgData name="Anita Kušar" userId="6af63a16-7ecc-45cb-a792-7529d2f428e0" providerId="ADAL" clId="{977E1F51-EA5A-40AA-BD4E-4EE28CA2F487}" dt="2022-02-01T07:45:23.614" v="214" actId="478"/>
          <ac:spMkLst>
            <pc:docMk/>
            <pc:sldMk cId="1071658870" sldId="340"/>
            <ac:spMk id="40" creationId="{4A9A2005-C043-49D2-AF9D-34A639E46D6F}"/>
          </ac:spMkLst>
        </pc:spChg>
        <pc:picChg chg="add mod">
          <ac:chgData name="Anita Kušar" userId="6af63a16-7ecc-45cb-a792-7529d2f428e0" providerId="ADAL" clId="{977E1F51-EA5A-40AA-BD4E-4EE28CA2F487}" dt="2022-02-01T07:45:25.544" v="215" actId="1076"/>
          <ac:picMkLst>
            <pc:docMk/>
            <pc:sldMk cId="1071658870" sldId="340"/>
            <ac:picMk id="4" creationId="{EAF9C203-31B1-4A5E-A6B6-CC08F53461DB}"/>
          </ac:picMkLst>
        </pc:picChg>
        <pc:picChg chg="add mod">
          <ac:chgData name="Anita Kušar" userId="6af63a16-7ecc-45cb-a792-7529d2f428e0" providerId="ADAL" clId="{977E1F51-EA5A-40AA-BD4E-4EE28CA2F487}" dt="2022-02-01T07:43:40.857" v="176" actId="1076"/>
          <ac:picMkLst>
            <pc:docMk/>
            <pc:sldMk cId="1071658870" sldId="340"/>
            <ac:picMk id="7" creationId="{F417759D-C468-4BA6-BBF0-40B71F974A92}"/>
          </ac:picMkLst>
        </pc:picChg>
        <pc:picChg chg="add mod">
          <ac:chgData name="Anita Kušar" userId="6af63a16-7ecc-45cb-a792-7529d2f428e0" providerId="ADAL" clId="{977E1F51-EA5A-40AA-BD4E-4EE28CA2F487}" dt="2022-02-01T07:44:16.897" v="192" actId="1076"/>
          <ac:picMkLst>
            <pc:docMk/>
            <pc:sldMk cId="1071658870" sldId="340"/>
            <ac:picMk id="9" creationId="{EFB86C7D-6D0F-41A8-8431-5AA5CFDDE94E}"/>
          </ac:picMkLst>
        </pc:picChg>
        <pc:picChg chg="add mod">
          <ac:chgData name="Anita Kušar" userId="6af63a16-7ecc-45cb-a792-7529d2f428e0" providerId="ADAL" clId="{977E1F51-EA5A-40AA-BD4E-4EE28CA2F487}" dt="2022-02-01T07:44:07.013" v="186" actId="1076"/>
          <ac:picMkLst>
            <pc:docMk/>
            <pc:sldMk cId="1071658870" sldId="340"/>
            <ac:picMk id="11" creationId="{7E5F5E08-221F-4408-A5E8-48320D014EEE}"/>
          </ac:picMkLst>
        </pc:picChg>
        <pc:picChg chg="add mod">
          <ac:chgData name="Anita Kušar" userId="6af63a16-7ecc-45cb-a792-7529d2f428e0" providerId="ADAL" clId="{977E1F51-EA5A-40AA-BD4E-4EE28CA2F487}" dt="2022-02-01T07:43:43.388" v="177" actId="1076"/>
          <ac:picMkLst>
            <pc:docMk/>
            <pc:sldMk cId="1071658870" sldId="340"/>
            <ac:picMk id="13" creationId="{BFD48DDA-2876-46F9-88D1-231DE48D48EC}"/>
          </ac:picMkLst>
        </pc:picChg>
        <pc:picChg chg="add mod">
          <ac:chgData name="Anita Kušar" userId="6af63a16-7ecc-45cb-a792-7529d2f428e0" providerId="ADAL" clId="{977E1F51-EA5A-40AA-BD4E-4EE28CA2F487}" dt="2022-02-01T07:43:50.368" v="179" actId="1076"/>
          <ac:picMkLst>
            <pc:docMk/>
            <pc:sldMk cId="1071658870" sldId="340"/>
            <ac:picMk id="15" creationId="{0A63849B-8F7A-45A5-A6FB-CD99CE3BAB68}"/>
          </ac:picMkLst>
        </pc:picChg>
        <pc:picChg chg="add mod">
          <ac:chgData name="Anita Kušar" userId="6af63a16-7ecc-45cb-a792-7529d2f428e0" providerId="ADAL" clId="{977E1F51-EA5A-40AA-BD4E-4EE28CA2F487}" dt="2022-02-01T07:44:00.640" v="184" actId="14100"/>
          <ac:picMkLst>
            <pc:docMk/>
            <pc:sldMk cId="1071658870" sldId="340"/>
            <ac:picMk id="17" creationId="{2BAB44DB-2388-4DD8-8043-BB0C9CC35C76}"/>
          </ac:picMkLst>
        </pc:picChg>
        <pc:picChg chg="add mod">
          <ac:chgData name="Anita Kušar" userId="6af63a16-7ecc-45cb-a792-7529d2f428e0" providerId="ADAL" clId="{977E1F51-EA5A-40AA-BD4E-4EE28CA2F487}" dt="2022-02-01T07:44:19.715" v="194" actId="1076"/>
          <ac:picMkLst>
            <pc:docMk/>
            <pc:sldMk cId="1071658870" sldId="340"/>
            <ac:picMk id="19" creationId="{5B43D71F-E0A3-487B-ABE7-DDAAC0A020AD}"/>
          </ac:picMkLst>
        </pc:picChg>
        <pc:picChg chg="add del mod">
          <ac:chgData name="Anita Kušar" userId="6af63a16-7ecc-45cb-a792-7529d2f428e0" providerId="ADAL" clId="{977E1F51-EA5A-40AA-BD4E-4EE28CA2F487}" dt="2022-02-01T07:44:14.973" v="191" actId="478"/>
          <ac:picMkLst>
            <pc:docMk/>
            <pc:sldMk cId="1071658870" sldId="340"/>
            <ac:picMk id="21" creationId="{488BB9A8-4AFE-4C71-A420-043D2790436D}"/>
          </ac:picMkLst>
        </pc:picChg>
        <pc:picChg chg="add mod">
          <ac:chgData name="Anita Kušar" userId="6af63a16-7ecc-45cb-a792-7529d2f428e0" providerId="ADAL" clId="{977E1F51-EA5A-40AA-BD4E-4EE28CA2F487}" dt="2022-02-01T07:44:18.423" v="193" actId="1076"/>
          <ac:picMkLst>
            <pc:docMk/>
            <pc:sldMk cId="1071658870" sldId="340"/>
            <ac:picMk id="23" creationId="{DDCD9808-14F3-444E-A69A-56F826267328}"/>
          </ac:picMkLst>
        </pc:picChg>
        <pc:picChg chg="add del mod">
          <ac:chgData name="Anita Kušar" userId="6af63a16-7ecc-45cb-a792-7529d2f428e0" providerId="ADAL" clId="{977E1F51-EA5A-40AA-BD4E-4EE28CA2F487}" dt="2022-02-01T07:45:05.727" v="208" actId="478"/>
          <ac:picMkLst>
            <pc:docMk/>
            <pc:sldMk cId="1071658870" sldId="340"/>
            <ac:picMk id="24" creationId="{3D9FA842-43DA-4F57-A60C-FC946CBADA32}"/>
          </ac:picMkLst>
        </pc:picChg>
        <pc:picChg chg="add mod">
          <ac:chgData name="Anita Kušar" userId="6af63a16-7ecc-45cb-a792-7529d2f428e0" providerId="ADAL" clId="{977E1F51-EA5A-40AA-BD4E-4EE28CA2F487}" dt="2022-02-01T07:44:25.479" v="195" actId="571"/>
          <ac:picMkLst>
            <pc:docMk/>
            <pc:sldMk cId="1071658870" sldId="340"/>
            <ac:picMk id="25" creationId="{B5ECAB98-39F9-45A6-BA0A-FE64810439AA}"/>
          </ac:picMkLst>
        </pc:picChg>
        <pc:picChg chg="add mod">
          <ac:chgData name="Anita Kušar" userId="6af63a16-7ecc-45cb-a792-7529d2f428e0" providerId="ADAL" clId="{977E1F51-EA5A-40AA-BD4E-4EE28CA2F487}" dt="2022-02-01T07:44:26.009" v="196" actId="571"/>
          <ac:picMkLst>
            <pc:docMk/>
            <pc:sldMk cId="1071658870" sldId="340"/>
            <ac:picMk id="26" creationId="{C8920945-F364-477D-A9EC-5C2AA636F9C8}"/>
          </ac:picMkLst>
        </pc:picChg>
        <pc:picChg chg="add del mod">
          <ac:chgData name="Anita Kušar" userId="6af63a16-7ecc-45cb-a792-7529d2f428e0" providerId="ADAL" clId="{977E1F51-EA5A-40AA-BD4E-4EE28CA2F487}" dt="2022-02-01T07:45:03.455" v="206" actId="478"/>
          <ac:picMkLst>
            <pc:docMk/>
            <pc:sldMk cId="1071658870" sldId="340"/>
            <ac:picMk id="27" creationId="{3224171F-B651-454B-87DF-FDE6CCDB8E09}"/>
          </ac:picMkLst>
        </pc:picChg>
        <pc:picChg chg="add mod">
          <ac:chgData name="Anita Kušar" userId="6af63a16-7ecc-45cb-a792-7529d2f428e0" providerId="ADAL" clId="{977E1F51-EA5A-40AA-BD4E-4EE28CA2F487}" dt="2022-02-01T07:44:26.009" v="196" actId="571"/>
          <ac:picMkLst>
            <pc:docMk/>
            <pc:sldMk cId="1071658870" sldId="340"/>
            <ac:picMk id="28" creationId="{AAC28087-EB34-4714-B391-85F88465971A}"/>
          </ac:picMkLst>
        </pc:picChg>
        <pc:picChg chg="add mod">
          <ac:chgData name="Anita Kušar" userId="6af63a16-7ecc-45cb-a792-7529d2f428e0" providerId="ADAL" clId="{977E1F51-EA5A-40AA-BD4E-4EE28CA2F487}" dt="2022-02-01T07:44:26.612" v="197" actId="571"/>
          <ac:picMkLst>
            <pc:docMk/>
            <pc:sldMk cId="1071658870" sldId="340"/>
            <ac:picMk id="29" creationId="{6303EBC2-DD31-480B-8ABD-939E6E1E0EEC}"/>
          </ac:picMkLst>
        </pc:picChg>
        <pc:picChg chg="add mod">
          <ac:chgData name="Anita Kušar" userId="6af63a16-7ecc-45cb-a792-7529d2f428e0" providerId="ADAL" clId="{977E1F51-EA5A-40AA-BD4E-4EE28CA2F487}" dt="2022-02-01T07:44:26.612" v="197" actId="571"/>
          <ac:picMkLst>
            <pc:docMk/>
            <pc:sldMk cId="1071658870" sldId="340"/>
            <ac:picMk id="30" creationId="{FF5182AE-0E71-4D8F-AF86-67469A10B15E}"/>
          </ac:picMkLst>
        </pc:picChg>
        <pc:picChg chg="add del mod">
          <ac:chgData name="Anita Kušar" userId="6af63a16-7ecc-45cb-a792-7529d2f428e0" providerId="ADAL" clId="{977E1F51-EA5A-40AA-BD4E-4EE28CA2F487}" dt="2022-02-01T07:45:01.281" v="204" actId="478"/>
          <ac:picMkLst>
            <pc:docMk/>
            <pc:sldMk cId="1071658870" sldId="340"/>
            <ac:picMk id="31" creationId="{086A6A9F-4707-44B9-BF63-1F46532AD538}"/>
          </ac:picMkLst>
        </pc:picChg>
        <pc:picChg chg="add mod">
          <ac:chgData name="Anita Kušar" userId="6af63a16-7ecc-45cb-a792-7529d2f428e0" providerId="ADAL" clId="{977E1F51-EA5A-40AA-BD4E-4EE28CA2F487}" dt="2022-02-01T07:44:26.612" v="197" actId="571"/>
          <ac:picMkLst>
            <pc:docMk/>
            <pc:sldMk cId="1071658870" sldId="340"/>
            <ac:picMk id="32" creationId="{328E6411-A994-46F3-956B-2B3FED5D9629}"/>
          </ac:picMkLst>
        </pc:picChg>
        <pc:picChg chg="add mod">
          <ac:chgData name="Anita Kušar" userId="6af63a16-7ecc-45cb-a792-7529d2f428e0" providerId="ADAL" clId="{977E1F51-EA5A-40AA-BD4E-4EE28CA2F487}" dt="2022-02-01T07:44:27.267" v="198" actId="571"/>
          <ac:picMkLst>
            <pc:docMk/>
            <pc:sldMk cId="1071658870" sldId="340"/>
            <ac:picMk id="33" creationId="{7FEC2359-719E-46F7-8168-013FF2E06066}"/>
          </ac:picMkLst>
        </pc:picChg>
        <pc:picChg chg="add del mod">
          <ac:chgData name="Anita Kušar" userId="6af63a16-7ecc-45cb-a792-7529d2f428e0" providerId="ADAL" clId="{977E1F51-EA5A-40AA-BD4E-4EE28CA2F487}" dt="2022-02-01T07:45:54.410" v="220" actId="21"/>
          <ac:picMkLst>
            <pc:docMk/>
            <pc:sldMk cId="1071658870" sldId="340"/>
            <ac:picMk id="34" creationId="{CC3CE81E-5F7C-4CB6-A60E-587EDBCE419A}"/>
          </ac:picMkLst>
        </pc:picChg>
        <pc:picChg chg="add mod">
          <ac:chgData name="Anita Kušar" userId="6af63a16-7ecc-45cb-a792-7529d2f428e0" providerId="ADAL" clId="{977E1F51-EA5A-40AA-BD4E-4EE28CA2F487}" dt="2022-02-01T07:44:27.267" v="198" actId="571"/>
          <ac:picMkLst>
            <pc:docMk/>
            <pc:sldMk cId="1071658870" sldId="340"/>
            <ac:picMk id="35" creationId="{8DE336D9-1CD8-496D-AB30-6416A6659817}"/>
          </ac:picMkLst>
        </pc:picChg>
        <pc:picChg chg="add del mod">
          <ac:chgData name="Anita Kušar" userId="6af63a16-7ecc-45cb-a792-7529d2f428e0" providerId="ADAL" clId="{977E1F51-EA5A-40AA-BD4E-4EE28CA2F487}" dt="2022-02-01T07:44:56.357" v="201" actId="478"/>
          <ac:picMkLst>
            <pc:docMk/>
            <pc:sldMk cId="1071658870" sldId="340"/>
            <ac:picMk id="36" creationId="{B987A5BC-D3F5-4655-BFCA-E14A12E606F7}"/>
          </ac:picMkLst>
        </pc:picChg>
        <pc:picChg chg="add mod">
          <ac:chgData name="Anita Kušar" userId="6af63a16-7ecc-45cb-a792-7529d2f428e0" providerId="ADAL" clId="{977E1F51-EA5A-40AA-BD4E-4EE28CA2F487}" dt="2022-02-01T07:44:27.267" v="198" actId="571"/>
          <ac:picMkLst>
            <pc:docMk/>
            <pc:sldMk cId="1071658870" sldId="340"/>
            <ac:picMk id="37" creationId="{038F9EE4-872B-4492-83EE-FA59BF8E0286}"/>
          </ac:picMkLst>
        </pc:picChg>
        <pc:picChg chg="add del mod">
          <ac:chgData name="Anita Kušar" userId="6af63a16-7ecc-45cb-a792-7529d2f428e0" providerId="ADAL" clId="{977E1F51-EA5A-40AA-BD4E-4EE28CA2F487}" dt="2022-02-01T07:45:54.410" v="220" actId="21"/>
          <ac:picMkLst>
            <pc:docMk/>
            <pc:sldMk cId="1071658870" sldId="340"/>
            <ac:picMk id="41" creationId="{64CFE657-AC72-40C1-9405-2255F0F4A045}"/>
          </ac:picMkLst>
        </pc:picChg>
        <pc:picChg chg="add del mod">
          <ac:chgData name="Anita Kušar" userId="6af63a16-7ecc-45cb-a792-7529d2f428e0" providerId="ADAL" clId="{977E1F51-EA5A-40AA-BD4E-4EE28CA2F487}" dt="2022-02-01T07:45:54.410" v="220" actId="21"/>
          <ac:picMkLst>
            <pc:docMk/>
            <pc:sldMk cId="1071658870" sldId="340"/>
            <ac:picMk id="42" creationId="{770CF080-6323-41A8-B71A-B6719584AAAE}"/>
          </ac:picMkLst>
        </pc:picChg>
        <pc:picChg chg="add del mod">
          <ac:chgData name="Anita Kušar" userId="6af63a16-7ecc-45cb-a792-7529d2f428e0" providerId="ADAL" clId="{977E1F51-EA5A-40AA-BD4E-4EE28CA2F487}" dt="2022-02-01T07:45:54.410" v="220" actId="21"/>
          <ac:picMkLst>
            <pc:docMk/>
            <pc:sldMk cId="1071658870" sldId="340"/>
            <ac:picMk id="43" creationId="{CE99CD18-1404-4758-B5A7-2BF68A148BD4}"/>
          </ac:picMkLst>
        </pc:picChg>
        <pc:picChg chg="add mod">
          <ac:chgData name="Anita Kušar" userId="6af63a16-7ecc-45cb-a792-7529d2f428e0" providerId="ADAL" clId="{977E1F51-EA5A-40AA-BD4E-4EE28CA2F487}" dt="2022-02-01T07:50:18.120" v="278" actId="571"/>
          <ac:picMkLst>
            <pc:docMk/>
            <pc:sldMk cId="1071658870" sldId="340"/>
            <ac:picMk id="44" creationId="{CF0B5AE1-0E5E-42D6-A796-D4EDE6ABA537}"/>
          </ac:picMkLst>
        </pc:picChg>
        <pc:picChg chg="add mod">
          <ac:chgData name="Anita Kušar" userId="6af63a16-7ecc-45cb-a792-7529d2f428e0" providerId="ADAL" clId="{977E1F51-EA5A-40AA-BD4E-4EE28CA2F487}" dt="2022-02-01T07:50:18.120" v="278" actId="571"/>
          <ac:picMkLst>
            <pc:docMk/>
            <pc:sldMk cId="1071658870" sldId="340"/>
            <ac:picMk id="45" creationId="{2424E556-3156-4156-AAA8-E2F3A293164E}"/>
          </ac:picMkLst>
        </pc:picChg>
        <pc:picChg chg="add mod">
          <ac:chgData name="Anita Kušar" userId="6af63a16-7ecc-45cb-a792-7529d2f428e0" providerId="ADAL" clId="{977E1F51-EA5A-40AA-BD4E-4EE28CA2F487}" dt="2022-02-01T07:50:18.120" v="278" actId="571"/>
          <ac:picMkLst>
            <pc:docMk/>
            <pc:sldMk cId="1071658870" sldId="340"/>
            <ac:picMk id="46" creationId="{66160B9E-A427-4032-8998-3D5F62BC7108}"/>
          </ac:picMkLst>
        </pc:picChg>
        <pc:picChg chg="add mod">
          <ac:chgData name="Anita Kušar" userId="6af63a16-7ecc-45cb-a792-7529d2f428e0" providerId="ADAL" clId="{977E1F51-EA5A-40AA-BD4E-4EE28CA2F487}" dt="2022-02-01T07:50:18.920" v="279" actId="571"/>
          <ac:picMkLst>
            <pc:docMk/>
            <pc:sldMk cId="1071658870" sldId="340"/>
            <ac:picMk id="47" creationId="{02C00CF8-4D2B-43ED-8E90-5AC0AFFE8E91}"/>
          </ac:picMkLst>
        </pc:picChg>
        <pc:picChg chg="add mod">
          <ac:chgData name="Anita Kušar" userId="6af63a16-7ecc-45cb-a792-7529d2f428e0" providerId="ADAL" clId="{977E1F51-EA5A-40AA-BD4E-4EE28CA2F487}" dt="2022-02-01T07:50:18.920" v="279" actId="571"/>
          <ac:picMkLst>
            <pc:docMk/>
            <pc:sldMk cId="1071658870" sldId="340"/>
            <ac:picMk id="48" creationId="{CA587D0E-5E11-45B7-B1DA-3F77893ECAE3}"/>
          </ac:picMkLst>
        </pc:picChg>
        <pc:picChg chg="add mod">
          <ac:chgData name="Anita Kušar" userId="6af63a16-7ecc-45cb-a792-7529d2f428e0" providerId="ADAL" clId="{977E1F51-EA5A-40AA-BD4E-4EE28CA2F487}" dt="2022-02-01T07:50:18.920" v="279" actId="571"/>
          <ac:picMkLst>
            <pc:docMk/>
            <pc:sldMk cId="1071658870" sldId="340"/>
            <ac:picMk id="49" creationId="{B04AFC5D-7D92-4032-B187-E33D332220CF}"/>
          </ac:picMkLst>
        </pc:picChg>
        <pc:picChg chg="add mod">
          <ac:chgData name="Anita Kušar" userId="6af63a16-7ecc-45cb-a792-7529d2f428e0" providerId="ADAL" clId="{977E1F51-EA5A-40AA-BD4E-4EE28CA2F487}" dt="2022-02-01T07:50:18.920" v="279" actId="571"/>
          <ac:picMkLst>
            <pc:docMk/>
            <pc:sldMk cId="1071658870" sldId="340"/>
            <ac:picMk id="50" creationId="{4A477B95-AC88-4ACD-828D-54D93A30E6B2}"/>
          </ac:picMkLst>
        </pc:picChg>
      </pc:sldChg>
      <pc:sldChg chg="addSp delSp modSp add mod">
        <pc:chgData name="Anita Kušar" userId="6af63a16-7ecc-45cb-a792-7529d2f428e0" providerId="ADAL" clId="{977E1F51-EA5A-40AA-BD4E-4EE28CA2F487}" dt="2022-02-01T08:46:09.971" v="2763" actId="1036"/>
        <pc:sldMkLst>
          <pc:docMk/>
          <pc:sldMk cId="3477911966" sldId="341"/>
        </pc:sldMkLst>
        <pc:spChg chg="mod">
          <ac:chgData name="Anita Kušar" userId="6af63a16-7ecc-45cb-a792-7529d2f428e0" providerId="ADAL" clId="{977E1F51-EA5A-40AA-BD4E-4EE28CA2F487}" dt="2022-02-01T08:46:03.516" v="2748" actId="1036"/>
          <ac:spMkLst>
            <pc:docMk/>
            <pc:sldMk cId="3477911966" sldId="341"/>
            <ac:spMk id="3" creationId="{FDAAB65E-8E2E-4C16-B331-ED16969E8777}"/>
          </ac:spMkLst>
        </pc:spChg>
        <pc:picChg chg="add del">
          <ac:chgData name="Anita Kušar" userId="6af63a16-7ecc-45cb-a792-7529d2f428e0" providerId="ADAL" clId="{977E1F51-EA5A-40AA-BD4E-4EE28CA2F487}" dt="2022-02-01T07:50:30.506" v="281"/>
          <ac:picMkLst>
            <pc:docMk/>
            <pc:sldMk cId="3477911966" sldId="341"/>
            <ac:picMk id="2" creationId="{8E622F59-B81C-4CB1-8D6E-02933656785D}"/>
          </ac:picMkLst>
        </pc:picChg>
        <pc:picChg chg="add del mod">
          <ac:chgData name="Anita Kušar" userId="6af63a16-7ecc-45cb-a792-7529d2f428e0" providerId="ADAL" clId="{977E1F51-EA5A-40AA-BD4E-4EE28CA2F487}" dt="2022-02-01T08:45:49.717" v="2738" actId="478"/>
          <ac:picMkLst>
            <pc:docMk/>
            <pc:sldMk cId="3477911966" sldId="341"/>
            <ac:picMk id="5" creationId="{E4B659C6-719B-4043-87A0-5773715D0590}"/>
          </ac:picMkLst>
        </pc:picChg>
        <pc:picChg chg="add del mod">
          <ac:chgData name="Anita Kušar" userId="6af63a16-7ecc-45cb-a792-7529d2f428e0" providerId="ADAL" clId="{977E1F51-EA5A-40AA-BD4E-4EE28CA2F487}" dt="2022-02-01T08:45:50.446" v="2739" actId="478"/>
          <ac:picMkLst>
            <pc:docMk/>
            <pc:sldMk cId="3477911966" sldId="341"/>
            <ac:picMk id="7" creationId="{20973963-1A05-40A3-B52D-942A445A69BB}"/>
          </ac:picMkLst>
        </pc:picChg>
        <pc:picChg chg="add del mod">
          <ac:chgData name="Anita Kušar" userId="6af63a16-7ecc-45cb-a792-7529d2f428e0" providerId="ADAL" clId="{977E1F51-EA5A-40AA-BD4E-4EE28CA2F487}" dt="2022-02-01T07:50:47.897" v="285" actId="478"/>
          <ac:picMkLst>
            <pc:docMk/>
            <pc:sldMk cId="3477911966" sldId="341"/>
            <ac:picMk id="8" creationId="{0B977A23-BCFC-42B9-9E98-416A0D5A30AB}"/>
          </ac:picMkLst>
        </pc:picChg>
        <pc:picChg chg="add del mod">
          <ac:chgData name="Anita Kušar" userId="6af63a16-7ecc-45cb-a792-7529d2f428e0" providerId="ADAL" clId="{977E1F51-EA5A-40AA-BD4E-4EE28CA2F487}" dt="2022-02-01T08:45:51.060" v="2740" actId="478"/>
          <ac:picMkLst>
            <pc:docMk/>
            <pc:sldMk cId="3477911966" sldId="341"/>
            <ac:picMk id="9" creationId="{CE3C80CD-E57D-48BA-95D2-C16C64841915}"/>
          </ac:picMkLst>
        </pc:picChg>
        <pc:picChg chg="add del mod">
          <ac:chgData name="Anita Kušar" userId="6af63a16-7ecc-45cb-a792-7529d2f428e0" providerId="ADAL" clId="{977E1F51-EA5A-40AA-BD4E-4EE28CA2F487}" dt="2022-02-01T08:45:51.742" v="2741" actId="478"/>
          <ac:picMkLst>
            <pc:docMk/>
            <pc:sldMk cId="3477911966" sldId="341"/>
            <ac:picMk id="10" creationId="{F9AF7743-E1C6-46C3-B8F4-46331F77FC99}"/>
          </ac:picMkLst>
        </pc:picChg>
        <pc:picChg chg="add mod ord">
          <ac:chgData name="Anita Kušar" userId="6af63a16-7ecc-45cb-a792-7529d2f428e0" providerId="ADAL" clId="{977E1F51-EA5A-40AA-BD4E-4EE28CA2F487}" dt="2022-02-01T08:46:09.971" v="2763" actId="1036"/>
          <ac:picMkLst>
            <pc:docMk/>
            <pc:sldMk cId="3477911966" sldId="341"/>
            <ac:picMk id="11" creationId="{0B484C98-F2C2-4F40-91BE-C7FCCDE5C68E}"/>
          </ac:picMkLst>
        </pc:picChg>
        <pc:picChg chg="add mod">
          <ac:chgData name="Anita Kušar" userId="6af63a16-7ecc-45cb-a792-7529d2f428e0" providerId="ADAL" clId="{977E1F51-EA5A-40AA-BD4E-4EE28CA2F487}" dt="2022-02-01T07:56:45.631" v="350" actId="14861"/>
          <ac:picMkLst>
            <pc:docMk/>
            <pc:sldMk cId="3477911966" sldId="341"/>
            <ac:picMk id="12" creationId="{F29A31E2-45BE-4A6C-B6B8-3F42F71FE64A}"/>
          </ac:picMkLst>
        </pc:picChg>
        <pc:picChg chg="add mod">
          <ac:chgData name="Anita Kušar" userId="6af63a16-7ecc-45cb-a792-7529d2f428e0" providerId="ADAL" clId="{977E1F51-EA5A-40AA-BD4E-4EE28CA2F487}" dt="2022-02-01T07:56:45.631" v="350" actId="14861"/>
          <ac:picMkLst>
            <pc:docMk/>
            <pc:sldMk cId="3477911966" sldId="341"/>
            <ac:picMk id="13" creationId="{5CC20F5C-5D3F-46D7-A8D6-D6CC0E58E642}"/>
          </ac:picMkLst>
        </pc:picChg>
        <pc:picChg chg="add mod">
          <ac:chgData name="Anita Kušar" userId="6af63a16-7ecc-45cb-a792-7529d2f428e0" providerId="ADAL" clId="{977E1F51-EA5A-40AA-BD4E-4EE28CA2F487}" dt="2022-02-01T08:46:09.971" v="2763" actId="1036"/>
          <ac:picMkLst>
            <pc:docMk/>
            <pc:sldMk cId="3477911966" sldId="341"/>
            <ac:picMk id="14" creationId="{2075997B-829C-450F-9B7D-2E90B4D5B1C4}"/>
          </ac:picMkLst>
        </pc:picChg>
        <pc:picChg chg="add mod">
          <ac:chgData name="Anita Kušar" userId="6af63a16-7ecc-45cb-a792-7529d2f428e0" providerId="ADAL" clId="{977E1F51-EA5A-40AA-BD4E-4EE28CA2F487}" dt="2022-02-01T08:46:09.971" v="2763" actId="1036"/>
          <ac:picMkLst>
            <pc:docMk/>
            <pc:sldMk cId="3477911966" sldId="341"/>
            <ac:picMk id="15" creationId="{41A15172-DBB7-4B7E-AEA8-E5357F77259B}"/>
          </ac:picMkLst>
        </pc:picChg>
        <pc:picChg chg="add mod">
          <ac:chgData name="Anita Kušar" userId="6af63a16-7ecc-45cb-a792-7529d2f428e0" providerId="ADAL" clId="{977E1F51-EA5A-40AA-BD4E-4EE28CA2F487}" dt="2022-02-01T08:46:09.971" v="2763" actId="1036"/>
          <ac:picMkLst>
            <pc:docMk/>
            <pc:sldMk cId="3477911966" sldId="341"/>
            <ac:picMk id="16" creationId="{16E8DBDE-8280-47E0-BBC8-D334CD2B04A1}"/>
          </ac:picMkLst>
        </pc:picChg>
        <pc:picChg chg="add mod">
          <ac:chgData name="Anita Kušar" userId="6af63a16-7ecc-45cb-a792-7529d2f428e0" providerId="ADAL" clId="{977E1F51-EA5A-40AA-BD4E-4EE28CA2F487}" dt="2022-02-01T08:46:09.971" v="2763" actId="1036"/>
          <ac:picMkLst>
            <pc:docMk/>
            <pc:sldMk cId="3477911966" sldId="341"/>
            <ac:picMk id="17" creationId="{6DBD3C6D-CC68-48FC-8907-D1F46A7F604D}"/>
          </ac:picMkLst>
        </pc:picChg>
      </pc:sldChg>
      <pc:sldChg chg="addSp delSp modSp add mod">
        <pc:chgData name="Anita Kušar" userId="6af63a16-7ecc-45cb-a792-7529d2f428e0" providerId="ADAL" clId="{977E1F51-EA5A-40AA-BD4E-4EE28CA2F487}" dt="2022-02-01T09:34:28.292" v="3865" actId="14100"/>
        <pc:sldMkLst>
          <pc:docMk/>
          <pc:sldMk cId="4251296179" sldId="342"/>
        </pc:sldMkLst>
        <pc:spChg chg="mod">
          <ac:chgData name="Anita Kušar" userId="6af63a16-7ecc-45cb-a792-7529d2f428e0" providerId="ADAL" clId="{977E1F51-EA5A-40AA-BD4E-4EE28CA2F487}" dt="2022-02-01T09:34:28.292" v="3865" actId="14100"/>
          <ac:spMkLst>
            <pc:docMk/>
            <pc:sldMk cId="4251296179" sldId="342"/>
            <ac:spMk id="3" creationId="{FDAAB65E-8E2E-4C16-B331-ED16969E8777}"/>
          </ac:spMkLst>
        </pc:spChg>
        <pc:picChg chg="del">
          <ac:chgData name="Anita Kušar" userId="6af63a16-7ecc-45cb-a792-7529d2f428e0" providerId="ADAL" clId="{977E1F51-EA5A-40AA-BD4E-4EE28CA2F487}" dt="2022-02-01T08:09:11.237" v="1599" actId="478"/>
          <ac:picMkLst>
            <pc:docMk/>
            <pc:sldMk cId="4251296179" sldId="342"/>
            <ac:picMk id="4" creationId="{07A548EA-70FB-4014-9F63-C689886EA435}"/>
          </ac:picMkLst>
        </pc:picChg>
        <pc:picChg chg="add del mod">
          <ac:chgData name="Anita Kušar" userId="6af63a16-7ecc-45cb-a792-7529d2f428e0" providerId="ADAL" clId="{977E1F51-EA5A-40AA-BD4E-4EE28CA2F487}" dt="2022-02-01T08:12:31.159" v="1762" actId="478"/>
          <ac:picMkLst>
            <pc:docMk/>
            <pc:sldMk cId="4251296179" sldId="342"/>
            <ac:picMk id="7" creationId="{BC8DD016-9E17-49A6-9450-66673ECB803A}"/>
          </ac:picMkLst>
        </pc:picChg>
      </pc:sldChg>
      <pc:sldChg chg="modSp add mod">
        <pc:chgData name="Anita Kušar" userId="6af63a16-7ecc-45cb-a792-7529d2f428e0" providerId="ADAL" clId="{977E1F51-EA5A-40AA-BD4E-4EE28CA2F487}" dt="2022-02-01T09:34:01.461" v="3862" actId="14100"/>
        <pc:sldMkLst>
          <pc:docMk/>
          <pc:sldMk cId="879846054" sldId="343"/>
        </pc:sldMkLst>
        <pc:spChg chg="mod">
          <ac:chgData name="Anita Kušar" userId="6af63a16-7ecc-45cb-a792-7529d2f428e0" providerId="ADAL" clId="{977E1F51-EA5A-40AA-BD4E-4EE28CA2F487}" dt="2022-02-01T09:34:01.461" v="3862" actId="14100"/>
          <ac:spMkLst>
            <pc:docMk/>
            <pc:sldMk cId="879846054" sldId="343"/>
            <ac:spMk id="3" creationId="{FDAAB65E-8E2E-4C16-B331-ED16969E87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43234-6C8E-4794-9F59-9C90764139B0}" type="datetimeFigureOut">
              <a:rPr lang="sl-SI" smtClean="0"/>
              <a:t>22. 08. 2022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C98A5-9A6B-47B3-BA23-783FCFF1DC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964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značba mesta stranske slike 1">
            <a:extLst>
              <a:ext uri="{FF2B5EF4-FFF2-40B4-BE49-F238E27FC236}">
                <a16:creationId xmlns:a16="http://schemas.microsoft.com/office/drawing/2014/main" id="{E56E623B-B6FC-4A2F-BDBD-58ED0130B3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Označba mesta opomb 2">
            <a:extLst>
              <a:ext uri="{FF2B5EF4-FFF2-40B4-BE49-F238E27FC236}">
                <a16:creationId xmlns:a16="http://schemas.microsoft.com/office/drawing/2014/main" id="{F601A4A7-AC60-4C57-9640-29942D47A5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/>
          </a:p>
        </p:txBody>
      </p:sp>
      <p:sp>
        <p:nvSpPr>
          <p:cNvPr id="6148" name="Označba mesta številke diapozitiva 3">
            <a:extLst>
              <a:ext uri="{FF2B5EF4-FFF2-40B4-BE49-F238E27FC236}">
                <a16:creationId xmlns:a16="http://schemas.microsoft.com/office/drawing/2014/main" id="{CD2E01A1-38BB-4D89-B5F5-7920D5FD0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54773D-74CB-4E20-BA69-5F5E7657B509}" type="slidenum">
              <a:rPr kumimoji="0" lang="sl-SI" altLang="sl-SI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altLang="sl-S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73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33C4CD0B-D2E6-4753-8CF6-A2B9806904C6}"/>
              </a:ext>
            </a:extLst>
          </p:cNvPr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07B22F5-58C7-403C-A151-B060538AC0E9}"/>
              </a:ext>
            </a:extLst>
          </p:cNvPr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BFF7E9D-7EC1-4BD0-A14B-F12E19BF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49C2B9-E6BB-4B8E-8F54-720AE002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058D4D-B1FB-487A-BB03-B7125BE6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480195-D6FC-41F7-B3E8-19F6C8BDDB36}" type="slidenum">
              <a:rPr lang="fr-FR" altLang="sl-SI"/>
              <a:pPr>
                <a:defRPr/>
              </a:pPr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23228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18018-07A4-4C51-8766-05910156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CB109-9B01-4B27-9676-D3EFC124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6E264-7CFF-446B-8DE0-975CEDB56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259C5-31EE-4421-A7CE-916522D809E4}" type="slidenum">
              <a:rPr lang="fr-FR" altLang="sl-SI"/>
              <a:pPr>
                <a:defRPr/>
              </a:pPr>
              <a:t>‹#›</a:t>
            </a:fld>
            <a:endParaRPr lang="fr-FR" altLang="sl-SI"/>
          </a:p>
        </p:txBody>
      </p:sp>
      <p:pic>
        <p:nvPicPr>
          <p:cNvPr id="10" name="Slika 9" descr="Slika, ki vsebuje besede besedilo&#10;&#10;Opis je samodejno ustvarjen">
            <a:extLst>
              <a:ext uri="{FF2B5EF4-FFF2-40B4-BE49-F238E27FC236}">
                <a16:creationId xmlns:a16="http://schemas.microsoft.com/office/drawing/2014/main" id="{107478FA-3CF3-4224-5E4B-4C2CA3C0A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8448" y="6174886"/>
            <a:ext cx="2119357" cy="6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8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18018-07A4-4C51-8766-05910156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CB109-9B01-4B27-9676-D3EFC124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6E264-7CFF-446B-8DE0-975CEDB56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259C5-31EE-4421-A7CE-916522D809E4}" type="slidenum">
              <a:rPr lang="fr-FR" altLang="sl-SI"/>
              <a:pPr>
                <a:defRPr/>
              </a:pPr>
              <a:t>‹#›</a:t>
            </a:fld>
            <a:endParaRPr lang="fr-FR" altLang="sl-SI"/>
          </a:p>
        </p:txBody>
      </p:sp>
      <p:pic>
        <p:nvPicPr>
          <p:cNvPr id="9" name="Slika 8" descr="Slika, ki vsebuje besede besedilo&#10;&#10;Opis je samodejno ustvarjen">
            <a:extLst>
              <a:ext uri="{FF2B5EF4-FFF2-40B4-BE49-F238E27FC236}">
                <a16:creationId xmlns:a16="http://schemas.microsoft.com/office/drawing/2014/main" id="{0CC4E1D4-D58C-7577-7938-4B7E9F753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8448" y="6174886"/>
            <a:ext cx="2119357" cy="6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322A34-C262-494D-AF79-96E900667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6C0F29-47E8-434C-AD82-6F8DCE51C4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23B46-FDF7-4B9C-AFAD-CEE2E677A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eaLnBrk="1" hangingPunct="1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6C23E-327F-4896-9F20-6EA6D7F8F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07385-147F-43E0-8A94-9B9852FCD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83BDAC6-EAF6-4BE7-9A3A-D08AA5672F28}" type="slidenum">
              <a:rPr lang="fr-FR" altLang="sl-SI"/>
              <a:pPr>
                <a:defRPr/>
              </a:pPr>
              <a:t>‹#›</a:t>
            </a:fld>
            <a:endParaRPr lang="fr-FR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C84B3E-896D-4176-9781-4655559957E9}"/>
              </a:ext>
            </a:extLst>
          </p:cNvPr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6F2890-142D-4851-83A9-E54F3F3EC2DA}"/>
              </a:ext>
            </a:extLst>
          </p:cNvPr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33" name="Slika 2">
            <a:extLst>
              <a:ext uri="{FF2B5EF4-FFF2-40B4-BE49-F238E27FC236}">
                <a16:creationId xmlns:a16="http://schemas.microsoft.com/office/drawing/2014/main" id="{B1510D54-C512-4DF4-9E3E-98985EE974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6292850"/>
            <a:ext cx="11191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44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60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4.w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0.emf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0E6CB5-BB84-4F25-B311-12C399EE1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71" y="1693106"/>
            <a:ext cx="7772400" cy="3744913"/>
          </a:xfrm>
        </p:spPr>
        <p:txBody>
          <a:bodyPr/>
          <a:lstStyle/>
          <a:p>
            <a:pPr>
              <a:defRPr/>
            </a:pPr>
            <a:r>
              <a:rPr lang="it-IT" sz="3200" b="1" dirty="0" err="1">
                <a:solidFill>
                  <a:srgbClr val="C00000"/>
                </a:solidFill>
              </a:rPr>
              <a:t>Informacijske</a:t>
            </a:r>
            <a:r>
              <a:rPr lang="it-IT" sz="3200" b="1" dirty="0">
                <a:solidFill>
                  <a:srgbClr val="C00000"/>
                </a:solidFill>
              </a:rPr>
              <a:t> </a:t>
            </a:r>
            <a:r>
              <a:rPr lang="it-IT" sz="3200" b="1" dirty="0" err="1">
                <a:solidFill>
                  <a:srgbClr val="C00000"/>
                </a:solidFill>
              </a:rPr>
              <a:t>tehnologije</a:t>
            </a:r>
            <a:r>
              <a:rPr lang="it-IT" sz="3200" b="1" dirty="0">
                <a:solidFill>
                  <a:srgbClr val="C00000"/>
                </a:solidFill>
              </a:rPr>
              <a:t> za </a:t>
            </a:r>
            <a:r>
              <a:rPr lang="it-IT" sz="3200" b="1" dirty="0" err="1">
                <a:solidFill>
                  <a:srgbClr val="C00000"/>
                </a:solidFill>
              </a:rPr>
              <a:t>spodbujanje</a:t>
            </a:r>
            <a:r>
              <a:rPr lang="it-IT" sz="3200" b="1" dirty="0">
                <a:solidFill>
                  <a:srgbClr val="C00000"/>
                </a:solidFill>
              </a:rPr>
              <a:t> </a:t>
            </a:r>
            <a:br>
              <a:rPr lang="sl-SI" sz="3200" b="1" dirty="0">
                <a:solidFill>
                  <a:srgbClr val="C00000"/>
                </a:solidFill>
              </a:rPr>
            </a:br>
            <a:r>
              <a:rPr lang="it-IT" sz="3200" b="1" dirty="0" err="1">
                <a:solidFill>
                  <a:srgbClr val="C00000"/>
                </a:solidFill>
              </a:rPr>
              <a:t>izbire</a:t>
            </a:r>
            <a:r>
              <a:rPr lang="it-IT" sz="3200" b="1" dirty="0">
                <a:solidFill>
                  <a:srgbClr val="C00000"/>
                </a:solidFill>
              </a:rPr>
              <a:t> </a:t>
            </a:r>
            <a:r>
              <a:rPr lang="it-IT" sz="3200" b="1" dirty="0" err="1">
                <a:solidFill>
                  <a:srgbClr val="C00000"/>
                </a:solidFill>
              </a:rPr>
              <a:t>živil</a:t>
            </a:r>
            <a:r>
              <a:rPr lang="it-IT" sz="3200" b="1" dirty="0">
                <a:solidFill>
                  <a:srgbClr val="C00000"/>
                </a:solidFill>
              </a:rPr>
              <a:t> z </a:t>
            </a:r>
            <a:br>
              <a:rPr lang="sl-SI" sz="3200" b="1" dirty="0">
                <a:solidFill>
                  <a:srgbClr val="C00000"/>
                </a:solidFill>
              </a:rPr>
            </a:br>
            <a:r>
              <a:rPr lang="it-IT" sz="3200" b="1" dirty="0" err="1">
                <a:solidFill>
                  <a:srgbClr val="C00000"/>
                </a:solidFill>
              </a:rPr>
              <a:t>ugodno</a:t>
            </a:r>
            <a:r>
              <a:rPr lang="it-IT" sz="3200" b="1" dirty="0">
                <a:solidFill>
                  <a:srgbClr val="C00000"/>
                </a:solidFill>
              </a:rPr>
              <a:t> </a:t>
            </a:r>
            <a:r>
              <a:rPr lang="it-IT" sz="3200" b="1" dirty="0" err="1">
                <a:solidFill>
                  <a:srgbClr val="C00000"/>
                </a:solidFill>
              </a:rPr>
              <a:t>prehransko</a:t>
            </a:r>
            <a:r>
              <a:rPr lang="it-IT" sz="3200" b="1" dirty="0">
                <a:solidFill>
                  <a:srgbClr val="C00000"/>
                </a:solidFill>
              </a:rPr>
              <a:t> sestavo</a:t>
            </a:r>
            <a:endParaRPr lang="sl-SI" sz="3200" dirty="0">
              <a:solidFill>
                <a:srgbClr val="C000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09C8A6F-DA5C-4A01-9D22-D568B85D0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5876925"/>
            <a:ext cx="6858000" cy="698500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sl-SI" sz="1800" dirty="0"/>
              <a:t>doc. dr. </a:t>
            </a:r>
            <a:r>
              <a:rPr lang="sl-SI" sz="1800" dirty="0" err="1"/>
              <a:t>anita</a:t>
            </a:r>
            <a:r>
              <a:rPr lang="sl-SI" sz="1800" dirty="0"/>
              <a:t> </a:t>
            </a:r>
            <a:r>
              <a:rPr lang="sl-SI" sz="1800" dirty="0" err="1"/>
              <a:t>kušar</a:t>
            </a:r>
            <a:endParaRPr lang="sl-SI" sz="1800" dirty="0"/>
          </a:p>
          <a:p>
            <a:pPr>
              <a:spcAft>
                <a:spcPts val="0"/>
              </a:spcAft>
              <a:defRPr/>
            </a:pPr>
            <a:r>
              <a:rPr lang="sl-SI" sz="1800" dirty="0">
                <a:solidFill>
                  <a:schemeClr val="tx1"/>
                </a:solidFill>
              </a:rPr>
              <a:t>INŠTITUT ZA NUTRICIONISTIKO</a:t>
            </a:r>
          </a:p>
        </p:txBody>
      </p:sp>
      <p:pic>
        <p:nvPicPr>
          <p:cNvPr id="5124" name="Picture 7" descr="nutris_si_logo">
            <a:extLst>
              <a:ext uri="{FF2B5EF4-FFF2-40B4-BE49-F238E27FC236}">
                <a16:creationId xmlns:a16="http://schemas.microsoft.com/office/drawing/2014/main" id="{DAE4A503-7756-4FB1-88DA-FA795B8D9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24" y="324192"/>
            <a:ext cx="1569429" cy="158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A8094D2-0767-4A75-ADF5-4AA0992C9CF4}"/>
              </a:ext>
            </a:extLst>
          </p:cNvPr>
          <p:cNvSpPr txBox="1"/>
          <p:nvPr/>
        </p:nvSpPr>
        <p:spPr>
          <a:xfrm>
            <a:off x="468313" y="404813"/>
            <a:ext cx="611663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l-SI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Sejem AGRA</a:t>
            </a:r>
          </a:p>
          <a:p>
            <a:pPr eaLnBrk="1" hangingPunct="1">
              <a:defRPr/>
            </a:pPr>
            <a:r>
              <a:rPr lang="sl-SI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Srečanje partnerjev SRIP HRANA</a:t>
            </a:r>
          </a:p>
          <a:p>
            <a:pPr>
              <a:defRPr/>
            </a:pPr>
            <a:r>
              <a:rPr lang="sl-SI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Gornja Radgona, 24.8.2022</a:t>
            </a:r>
          </a:p>
        </p:txBody>
      </p:sp>
    </p:spTree>
    <p:extLst>
      <p:ext uri="{BB962C8B-B14F-4D97-AF65-F5344CB8AC3E}">
        <p14:creationId xmlns:p14="http://schemas.microsoft.com/office/powerpoint/2010/main" val="480998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6BEBDE77-956C-FB23-5CDA-8D35A22463BC}"/>
              </a:ext>
            </a:extLst>
          </p:cNvPr>
          <p:cNvSpPr/>
          <p:nvPr/>
        </p:nvSpPr>
        <p:spPr>
          <a:xfrm>
            <a:off x="6402388" y="5845323"/>
            <a:ext cx="2527967" cy="958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267" name="Označba mesta vsebine 2">
            <a:extLst>
              <a:ext uri="{FF2B5EF4-FFF2-40B4-BE49-F238E27FC236}">
                <a16:creationId xmlns:a16="http://schemas.microsoft.com/office/drawing/2014/main" id="{DF555C0C-3466-4338-A217-EDE3E81A8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543051"/>
            <a:ext cx="8148949" cy="47704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altLang="sl-SI" sz="2200" b="0" dirty="0"/>
              <a:t>V aplikaciji </a:t>
            </a:r>
            <a:r>
              <a:rPr lang="sl-SI" altLang="sl-SI" sz="2200" b="0" dirty="0" err="1"/>
              <a:t>VešKajJeš</a:t>
            </a:r>
            <a:r>
              <a:rPr lang="sl-SI" altLang="sl-SI" sz="2200" b="0" dirty="0"/>
              <a:t> so alkoholne pijače med </a:t>
            </a:r>
            <a:r>
              <a:rPr lang="sl-SI" altLang="sl-SI" sz="2200" dirty="0"/>
              <a:t>najbolj iskanimi izdelki</a:t>
            </a:r>
            <a:r>
              <a:rPr lang="sl-SI" altLang="sl-SI" sz="2200" b="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200" b="0" dirty="0"/>
              <a:t>informacije o sestavi alkoholnih pijač (označba hranilne vrednosti) na označbah </a:t>
            </a:r>
            <a:r>
              <a:rPr lang="sl-SI" altLang="sl-SI" sz="2200" dirty="0"/>
              <a:t>niso obvezne </a:t>
            </a:r>
            <a:r>
              <a:rPr lang="sl-SI" altLang="sl-SI" sz="2200" b="0" dirty="0"/>
              <a:t>– tudi v praksi so zelo redke;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200" dirty="0"/>
              <a:t>visoka energijska vrednost alkoholnih pijač</a:t>
            </a:r>
            <a:r>
              <a:rPr lang="sl-SI" altLang="sl-SI" sz="2200" b="0" dirty="0"/>
              <a:t>, ki se je potrošniki pogosto ne zavedajo;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200" dirty="0"/>
              <a:t>poraba alkohola </a:t>
            </a:r>
            <a:r>
              <a:rPr lang="sl-SI" altLang="sl-SI" sz="2200" b="0" dirty="0"/>
              <a:t>v Sloveniji je skrb vzbujajoča – nujno ozaveščanje. 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 sz="2200" b="0" dirty="0"/>
          </a:p>
        </p:txBody>
      </p:sp>
      <p:pic>
        <p:nvPicPr>
          <p:cNvPr id="11269" name="Slika 1">
            <a:extLst>
              <a:ext uri="{FF2B5EF4-FFF2-40B4-BE49-F238E27FC236}">
                <a16:creationId xmlns:a16="http://schemas.microsoft.com/office/drawing/2014/main" id="{285D9F17-3C83-4F0F-932F-C567EC199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35" b="69588"/>
          <a:stretch>
            <a:fillRect/>
          </a:stretch>
        </p:blipFill>
        <p:spPr bwMode="auto">
          <a:xfrm>
            <a:off x="6394450" y="590551"/>
            <a:ext cx="23971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PoljeZBesedilom 11">
            <a:extLst>
              <a:ext uri="{FF2B5EF4-FFF2-40B4-BE49-F238E27FC236}">
                <a16:creationId xmlns:a16="http://schemas.microsoft.com/office/drawing/2014/main" id="{76F1BFBE-053F-4B2E-94E9-29F62C8B0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95288"/>
            <a:ext cx="1362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Program sofinancira: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E8F454D-5255-463C-A8D6-284EF7D949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08" t="21550" r="17048" b="23057"/>
          <a:stretch/>
        </p:blipFill>
        <p:spPr>
          <a:xfrm>
            <a:off x="6996989" y="6313463"/>
            <a:ext cx="872222" cy="5078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9E32A60-BA88-4B7E-AFA5-BEE9826F0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802" y="5861156"/>
            <a:ext cx="1022268" cy="904613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5F1498BC-D48C-07A0-86D6-09E12FFC2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3763"/>
            <a:ext cx="4835525" cy="11892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3500" b="1" dirty="0" err="1">
                <a:solidFill>
                  <a:srgbClr val="C00000"/>
                </a:solidFill>
              </a:rPr>
              <a:t>Veš</a:t>
            </a:r>
            <a:r>
              <a:rPr lang="sl-SI" sz="3500" b="1" dirty="0">
                <a:solidFill>
                  <a:srgbClr val="C00000"/>
                </a:solidFill>
              </a:rPr>
              <a:t>,</a:t>
            </a:r>
            <a:r>
              <a:rPr lang="it-IT" sz="3500" b="1" dirty="0">
                <a:solidFill>
                  <a:srgbClr val="C00000"/>
                </a:solidFill>
              </a:rPr>
              <a:t> </a:t>
            </a:r>
            <a:r>
              <a:rPr lang="it-IT" sz="3500" b="1" dirty="0" err="1">
                <a:solidFill>
                  <a:srgbClr val="C00000"/>
                </a:solidFill>
              </a:rPr>
              <a:t>kaj</a:t>
            </a:r>
            <a:r>
              <a:rPr lang="it-IT" sz="3500" b="1" dirty="0">
                <a:solidFill>
                  <a:srgbClr val="C00000"/>
                </a:solidFill>
              </a:rPr>
              <a:t> </a:t>
            </a:r>
            <a:r>
              <a:rPr lang="it-IT" sz="3500" b="1" dirty="0" err="1">
                <a:solidFill>
                  <a:srgbClr val="C00000"/>
                </a:solidFill>
              </a:rPr>
              <a:t>piješ</a:t>
            </a:r>
            <a:r>
              <a:rPr lang="it-IT" sz="3500" b="1" dirty="0">
                <a:solidFill>
                  <a:srgbClr val="C00000"/>
                </a:solidFill>
              </a:rPr>
              <a:t>?</a:t>
            </a:r>
            <a:br>
              <a:rPr lang="it-IT" sz="2400" b="1" dirty="0">
                <a:solidFill>
                  <a:srgbClr val="C00000"/>
                </a:solidFill>
              </a:rPr>
            </a:br>
            <a:endParaRPr lang="sl-S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5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23EB56EF-E0E7-CFC2-58BE-A5E82594BD17}"/>
              </a:ext>
            </a:extLst>
          </p:cNvPr>
          <p:cNvSpPr/>
          <p:nvPr/>
        </p:nvSpPr>
        <p:spPr>
          <a:xfrm>
            <a:off x="6402388" y="5845323"/>
            <a:ext cx="2527967" cy="958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7BE7FCD-4F5D-5220-45AD-14FC80C89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801" y="4419867"/>
            <a:ext cx="5272249" cy="2066391"/>
          </a:xfrm>
          <a:prstGeom prst="rect">
            <a:avLst/>
          </a:prstGeom>
        </p:spPr>
      </p:pic>
      <p:sp>
        <p:nvSpPr>
          <p:cNvPr id="11267" name="Označba mesta vsebine 2">
            <a:extLst>
              <a:ext uri="{FF2B5EF4-FFF2-40B4-BE49-F238E27FC236}">
                <a16:creationId xmlns:a16="http://schemas.microsoft.com/office/drawing/2014/main" id="{DF555C0C-3466-4338-A217-EDE3E81A8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543051"/>
            <a:ext cx="8505825" cy="4770412"/>
          </a:xfrm>
        </p:spPr>
        <p:txBody>
          <a:bodyPr/>
          <a:lstStyle/>
          <a:p>
            <a:pPr marL="0" indent="0"/>
            <a:r>
              <a:rPr lang="sl-SI" altLang="sl-SI" sz="2200" b="0" dirty="0"/>
              <a:t>Nadgradnja aplikacije Veš kaj, ješ z </a:t>
            </a:r>
            <a:r>
              <a:rPr lang="sl-SI" altLang="sl-SI" sz="2200" dirty="0"/>
              <a:t>novim modulom</a:t>
            </a:r>
            <a:r>
              <a:rPr lang="sl-SI" altLang="sl-SI" sz="2200" b="0" dirty="0"/>
              <a:t>:</a:t>
            </a:r>
          </a:p>
          <a:p>
            <a:pPr lvl="1"/>
            <a:r>
              <a:rPr lang="sl-SI" altLang="sl-SI" sz="2200" b="1" dirty="0"/>
              <a:t>zbiranje podatkov </a:t>
            </a:r>
            <a:r>
              <a:rPr lang="sl-SI" altLang="sl-SI" sz="2200" b="0" dirty="0"/>
              <a:t>o sestavi alkoholnih pijač (popis 2020, N &gt; 2.700 pijač),</a:t>
            </a:r>
          </a:p>
          <a:p>
            <a:pPr lvl="1"/>
            <a:r>
              <a:rPr lang="sl-SI" altLang="sl-SI" sz="2200" b="0" dirty="0"/>
              <a:t>razvoj </a:t>
            </a:r>
            <a:r>
              <a:rPr lang="sl-SI" altLang="sl-SI" sz="2200" b="1" dirty="0"/>
              <a:t>algoritma za preračun energijske vrednosti</a:t>
            </a:r>
            <a:r>
              <a:rPr lang="sl-SI" altLang="sl-SI" sz="2200" b="0" dirty="0"/>
              <a:t>,  </a:t>
            </a:r>
          </a:p>
          <a:p>
            <a:pPr lvl="1"/>
            <a:r>
              <a:rPr lang="sl-SI" altLang="sl-SI" sz="2200" dirty="0"/>
              <a:t>nadgradnja </a:t>
            </a:r>
            <a:r>
              <a:rPr lang="sl-SI" altLang="sl-SI" sz="2200" b="1" dirty="0"/>
              <a:t>podpornega okolja</a:t>
            </a:r>
            <a:r>
              <a:rPr lang="sl-SI" altLang="sl-SI" sz="2200" dirty="0"/>
              <a:t>, </a:t>
            </a:r>
          </a:p>
          <a:p>
            <a:pPr lvl="1"/>
            <a:r>
              <a:rPr lang="sl-SI" altLang="sl-SI" sz="2200" dirty="0"/>
              <a:t>priprava </a:t>
            </a:r>
            <a:r>
              <a:rPr lang="sl-SI" altLang="sl-SI" sz="2200" b="1" dirty="0"/>
              <a:t>kratkih sporočil in </a:t>
            </a:r>
            <a:r>
              <a:rPr lang="sl-SI" altLang="sl-SI" sz="2200" b="1" dirty="0" err="1"/>
              <a:t>piktogramov</a:t>
            </a:r>
            <a:r>
              <a:rPr lang="sl-SI" altLang="sl-SI" sz="2200" b="1" dirty="0"/>
              <a:t> </a:t>
            </a:r>
            <a:r>
              <a:rPr lang="sl-SI" altLang="sl-SI" sz="2200" b="0" dirty="0"/>
              <a:t>z namenom </a:t>
            </a:r>
            <a:r>
              <a:rPr lang="sl-SI" altLang="sl-SI" sz="2200" b="0" i="1" dirty="0"/>
              <a:t>ozaveščanja o tveganjih in posledicah pitja alkoholnih pijač</a:t>
            </a:r>
            <a:r>
              <a:rPr lang="sl-SI" altLang="sl-SI" sz="2200" b="0" dirty="0"/>
              <a:t>.</a:t>
            </a:r>
          </a:p>
          <a:p>
            <a:pPr marL="0" indent="0"/>
            <a:endParaRPr lang="sl-SI" altLang="sl-SI" sz="2200" b="0" dirty="0"/>
          </a:p>
        </p:txBody>
      </p:sp>
      <p:pic>
        <p:nvPicPr>
          <p:cNvPr id="11269" name="Slika 1">
            <a:extLst>
              <a:ext uri="{FF2B5EF4-FFF2-40B4-BE49-F238E27FC236}">
                <a16:creationId xmlns:a16="http://schemas.microsoft.com/office/drawing/2014/main" id="{285D9F17-3C83-4F0F-932F-C567EC199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35" b="69588"/>
          <a:stretch>
            <a:fillRect/>
          </a:stretch>
        </p:blipFill>
        <p:spPr bwMode="auto">
          <a:xfrm>
            <a:off x="6394450" y="590551"/>
            <a:ext cx="23971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PoljeZBesedilom 11">
            <a:extLst>
              <a:ext uri="{FF2B5EF4-FFF2-40B4-BE49-F238E27FC236}">
                <a16:creationId xmlns:a16="http://schemas.microsoft.com/office/drawing/2014/main" id="{76F1BFBE-053F-4B2E-94E9-29F62C8B0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95288"/>
            <a:ext cx="1362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Program sofinancira: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E8F454D-5255-463C-A8D6-284EF7D949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08" t="21550" r="17048" b="23057"/>
          <a:stretch/>
        </p:blipFill>
        <p:spPr>
          <a:xfrm>
            <a:off x="6996989" y="6313463"/>
            <a:ext cx="872222" cy="5078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9E32A60-BA88-4B7E-AFA5-BEE9826F0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802" y="5861156"/>
            <a:ext cx="1022268" cy="904613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5F1498BC-D48C-07A0-86D6-09E12FFC2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3763"/>
            <a:ext cx="4835525" cy="11892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3500" b="1" dirty="0" err="1">
                <a:solidFill>
                  <a:srgbClr val="C00000"/>
                </a:solidFill>
              </a:rPr>
              <a:t>Veš</a:t>
            </a:r>
            <a:r>
              <a:rPr lang="sl-SI" sz="3500" b="1" dirty="0">
                <a:solidFill>
                  <a:srgbClr val="C00000"/>
                </a:solidFill>
              </a:rPr>
              <a:t>,</a:t>
            </a:r>
            <a:r>
              <a:rPr lang="it-IT" sz="3500" b="1" dirty="0">
                <a:solidFill>
                  <a:srgbClr val="C00000"/>
                </a:solidFill>
              </a:rPr>
              <a:t> </a:t>
            </a:r>
            <a:r>
              <a:rPr lang="it-IT" sz="3500" b="1" dirty="0" err="1">
                <a:solidFill>
                  <a:srgbClr val="C00000"/>
                </a:solidFill>
              </a:rPr>
              <a:t>kaj</a:t>
            </a:r>
            <a:r>
              <a:rPr lang="it-IT" sz="3500" b="1" dirty="0">
                <a:solidFill>
                  <a:srgbClr val="C00000"/>
                </a:solidFill>
              </a:rPr>
              <a:t> </a:t>
            </a:r>
            <a:r>
              <a:rPr lang="it-IT" sz="3500" b="1" dirty="0" err="1">
                <a:solidFill>
                  <a:srgbClr val="C00000"/>
                </a:solidFill>
              </a:rPr>
              <a:t>piješ</a:t>
            </a:r>
            <a:r>
              <a:rPr lang="it-IT" sz="3500" b="1" dirty="0">
                <a:solidFill>
                  <a:srgbClr val="C00000"/>
                </a:solidFill>
              </a:rPr>
              <a:t>?</a:t>
            </a:r>
            <a:br>
              <a:rPr lang="it-IT" sz="2400" b="1" dirty="0">
                <a:solidFill>
                  <a:srgbClr val="C00000"/>
                </a:solidFill>
              </a:rPr>
            </a:br>
            <a:endParaRPr lang="sl-S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56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5546865F-5612-16C5-6247-C3DC3E4F36E1}"/>
              </a:ext>
            </a:extLst>
          </p:cNvPr>
          <p:cNvSpPr/>
          <p:nvPr/>
        </p:nvSpPr>
        <p:spPr>
          <a:xfrm>
            <a:off x="6402388" y="5845323"/>
            <a:ext cx="2527967" cy="958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932A6B6-335E-44AB-A7D8-F8CD54C5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992" y="1174542"/>
            <a:ext cx="2720832" cy="568345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60AA90F-2BDA-4360-A6D4-797457543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57" y="1175709"/>
            <a:ext cx="2937801" cy="5682291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Povečava diapozitiva 22">
                <a:extLst>
                  <a:ext uri="{FF2B5EF4-FFF2-40B4-BE49-F238E27FC236}">
                    <a16:creationId xmlns:a16="http://schemas.microsoft.com/office/drawing/2014/main" id="{7DB59962-30EC-4D05-99D8-332AA993E5E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788546" y="2478595"/>
              <a:ext cx="2286000" cy="1714500"/>
            </p:xfrm>
            <a:graphic>
              <a:graphicData uri="http://schemas.microsoft.com/office/powerpoint/2016/slidezoom">
                <pslz:sldZm>
                  <pslz:sldZmObj sldId="363" cId="324423153">
                    <pslz:zmPr id="{E2800BE0-6C8E-4966-8E55-20436C397685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Povečava diapozitiva 22">
                <a:extLst>
                  <a:ext uri="{FF2B5EF4-FFF2-40B4-BE49-F238E27FC236}">
                    <a16:creationId xmlns:a16="http://schemas.microsoft.com/office/drawing/2014/main" id="{7DB59962-30EC-4D05-99D8-332AA993E5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788546" y="2478595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Naslov 1">
            <a:extLst>
              <a:ext uri="{FF2B5EF4-FFF2-40B4-BE49-F238E27FC236}">
                <a16:creationId xmlns:a16="http://schemas.microsoft.com/office/drawing/2014/main" id="{847A01DE-1AAD-3217-0C30-52CD486A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21" y="-121240"/>
            <a:ext cx="7302381" cy="11892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sz="2500" b="1" dirty="0">
                <a:solidFill>
                  <a:srgbClr val="C00000"/>
                </a:solidFill>
              </a:rPr>
              <a:t>Nov modul aplikacije </a:t>
            </a:r>
            <a:r>
              <a:rPr lang="it-IT" sz="2500" b="1" dirty="0" err="1">
                <a:solidFill>
                  <a:srgbClr val="C00000"/>
                </a:solidFill>
              </a:rPr>
              <a:t>Veš</a:t>
            </a:r>
            <a:r>
              <a:rPr lang="sl-SI" sz="2500" b="1" dirty="0">
                <a:solidFill>
                  <a:srgbClr val="C00000"/>
                </a:solidFill>
              </a:rPr>
              <a:t>,</a:t>
            </a:r>
            <a:r>
              <a:rPr lang="it-IT" sz="2500" b="1" dirty="0">
                <a:solidFill>
                  <a:srgbClr val="C00000"/>
                </a:solidFill>
              </a:rPr>
              <a:t> </a:t>
            </a:r>
            <a:r>
              <a:rPr lang="it-IT" sz="2500" b="1" dirty="0" err="1">
                <a:solidFill>
                  <a:srgbClr val="C00000"/>
                </a:solidFill>
              </a:rPr>
              <a:t>kaj</a:t>
            </a:r>
            <a:r>
              <a:rPr lang="it-IT" sz="2500" b="1" dirty="0">
                <a:solidFill>
                  <a:srgbClr val="C00000"/>
                </a:solidFill>
              </a:rPr>
              <a:t> </a:t>
            </a:r>
            <a:r>
              <a:rPr lang="sl-SI" sz="2500" b="1" dirty="0">
                <a:solidFill>
                  <a:srgbClr val="C00000"/>
                </a:solidFill>
              </a:rPr>
              <a:t>ješ</a:t>
            </a:r>
            <a:r>
              <a:rPr lang="it-IT" sz="2500" b="1" dirty="0">
                <a:solidFill>
                  <a:srgbClr val="C00000"/>
                </a:solidFill>
              </a:rPr>
              <a:t>?</a:t>
            </a:r>
            <a:endParaRPr lang="sl-SI" sz="2500" dirty="0">
              <a:solidFill>
                <a:schemeClr val="tx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3B510CB-11B4-B976-ABE7-47C4093D09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08" t="21550" r="17048" b="23057"/>
          <a:stretch/>
        </p:blipFill>
        <p:spPr>
          <a:xfrm>
            <a:off x="6996989" y="6313463"/>
            <a:ext cx="872222" cy="5078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794B49E-0E75-E4F2-7D29-48CB1936E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9802" y="5861156"/>
            <a:ext cx="1022268" cy="9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D070F5-028A-B969-A552-EB146E9C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Projekt d</a:t>
            </a:r>
            <a:r>
              <a:rPr lang="sl-SI" sz="2400" dirty="0"/>
              <a:t>o.</a:t>
            </a:r>
            <a:r>
              <a:rPr lang="sl-SI" dirty="0"/>
              <a:t>it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F09DF87-EC68-96B5-5BD7-A8C56DA1E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8418"/>
            <a:ext cx="7620000" cy="43735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l-SI" sz="2500" dirty="0">
                <a:solidFill>
                  <a:schemeClr val="tx2"/>
                </a:solidFill>
              </a:rPr>
              <a:t>Do.IT</a:t>
            </a:r>
            <a:r>
              <a:rPr lang="sl-SI" b="0" dirty="0"/>
              <a:t> </a:t>
            </a:r>
            <a:r>
              <a:rPr lang="sl-SI" dirty="0"/>
              <a:t>Digitalne rešitve in </a:t>
            </a:r>
            <a:r>
              <a:rPr lang="sl-SI" dirty="0" err="1"/>
              <a:t>opolnomočenje</a:t>
            </a:r>
            <a:br>
              <a:rPr lang="sl-SI" dirty="0"/>
            </a:br>
            <a:r>
              <a:rPr lang="sl-SI" dirty="0"/>
              <a:t>rabe informacijskih tehnologij </a:t>
            </a:r>
            <a:br>
              <a:rPr lang="sl-SI" dirty="0"/>
            </a:br>
            <a:r>
              <a:rPr lang="sl-SI" dirty="0"/>
              <a:t>za spodbujanje izbire varovalnih živil </a:t>
            </a:r>
            <a:br>
              <a:rPr lang="sl-SI" dirty="0"/>
            </a:br>
            <a:r>
              <a:rPr lang="sl-SI" dirty="0"/>
              <a:t>in promocijo zdravja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l-SI" b="0" i="1" dirty="0">
                <a:effectLst/>
              </a:rPr>
              <a:t>Javni razpis za digitalno preobrazbo nevladnih</a:t>
            </a:r>
            <a:br>
              <a:rPr lang="sl-SI" b="0" i="1" dirty="0">
                <a:effectLst/>
              </a:rPr>
            </a:br>
            <a:r>
              <a:rPr lang="sl-SI" b="0" i="1" dirty="0">
                <a:effectLst/>
              </a:rPr>
              <a:t>in prostovoljskih organizacij ter povečanje</a:t>
            </a:r>
            <a:br>
              <a:rPr lang="sl-SI" b="0" i="1" dirty="0">
                <a:effectLst/>
              </a:rPr>
            </a:br>
            <a:r>
              <a:rPr lang="sl-SI" b="0" i="1" dirty="0">
                <a:effectLst/>
              </a:rPr>
              <a:t>vključenosti njihovih uporabnikov </a:t>
            </a:r>
            <a:br>
              <a:rPr lang="sl-SI" b="0" i="1" dirty="0">
                <a:effectLst/>
              </a:rPr>
            </a:br>
            <a:r>
              <a:rPr lang="sl-SI" b="0" i="1" dirty="0">
                <a:effectLst/>
              </a:rPr>
              <a:t>v informacijsko družbo 2021–2023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l-SI" b="0" dirty="0"/>
              <a:t>Za podporo prebivalcem pri </a:t>
            </a:r>
            <a:r>
              <a:rPr lang="sl-SI" dirty="0"/>
              <a:t>izboru zdravju koristnejših živil </a:t>
            </a:r>
            <a:r>
              <a:rPr lang="sl-SI" b="0" dirty="0"/>
              <a:t>so se kot koristni pokazali sistemi za </a:t>
            </a:r>
            <a:r>
              <a:rPr lang="sl-SI" b="0" dirty="0">
                <a:solidFill>
                  <a:schemeClr val="tx2"/>
                </a:solidFill>
              </a:rPr>
              <a:t>profiliranje živil</a:t>
            </a:r>
            <a:r>
              <a:rPr lang="sl-SI" b="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l-SI" b="0" dirty="0"/>
              <a:t>Primer takšnega sistema - </a:t>
            </a:r>
            <a:r>
              <a:rPr lang="sl-SI" b="0" i="1" dirty="0"/>
              <a:t>označevanje živil s simbolom varovalnega živila - </a:t>
            </a:r>
            <a:r>
              <a:rPr lang="sl-SI" b="0" dirty="0"/>
              <a:t>simbol 'Varuje zdravje‘ (Društvo za zdravje srca in ožilja)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l-SI" b="0" dirty="0"/>
              <a:t>Znak je s strani potrošnikov pogosto spregledan zaradi številnih drugih oznak na embalaži. </a:t>
            </a:r>
          </a:p>
          <a:p>
            <a:br>
              <a:rPr lang="sl-SI" i="1" dirty="0"/>
            </a:br>
            <a:endParaRPr lang="sl-SI" b="1" i="1" dirty="0">
              <a:effectLst/>
            </a:endParaRPr>
          </a:p>
        </p:txBody>
      </p:sp>
      <p:sp>
        <p:nvSpPr>
          <p:cNvPr id="4" name="PoljeZBesedilom 11">
            <a:extLst>
              <a:ext uri="{FF2B5EF4-FFF2-40B4-BE49-F238E27FC236}">
                <a16:creationId xmlns:a16="http://schemas.microsoft.com/office/drawing/2014/main" id="{698B3723-14EE-A72C-CF98-369BBA3AA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497" y="200459"/>
            <a:ext cx="12698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 sofinancira: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F89AEC7-78A9-9E94-D3A9-84714617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16" t="32961" r="6838" b="28017"/>
          <a:stretch/>
        </p:blipFill>
        <p:spPr>
          <a:xfrm>
            <a:off x="6136387" y="538385"/>
            <a:ext cx="2862841" cy="444381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8AFB028-E41F-1AC9-1D4E-E78CDAB86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056" y="1118482"/>
            <a:ext cx="11721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Program izvajajo:</a:t>
            </a:r>
          </a:p>
        </p:txBody>
      </p:sp>
      <p:pic>
        <p:nvPicPr>
          <p:cNvPr id="1026" name="Picture 2" descr="Projekt Zdrave Arterije | Zdrave arterije">
            <a:extLst>
              <a:ext uri="{FF2B5EF4-FFF2-40B4-BE49-F238E27FC236}">
                <a16:creationId xmlns:a16="http://schemas.microsoft.com/office/drawing/2014/main" id="{CACFF203-9227-C203-0AA2-A9CEAC2A0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4" y="1538749"/>
            <a:ext cx="2376415" cy="76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896C100-E88D-D954-505D-2E1DAACA2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348" y="2475826"/>
            <a:ext cx="2426393" cy="68857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571EB8B-2E97-8F69-4CE5-2D1F3840C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449" y="3294778"/>
            <a:ext cx="2179176" cy="40081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7202891-14E9-C2F0-13D9-116B6342B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0544" y="5237147"/>
            <a:ext cx="1031445" cy="10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27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D070F5-028A-B969-A552-EB146E9C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Projekt d</a:t>
            </a:r>
            <a:r>
              <a:rPr lang="sl-SI" sz="2400" dirty="0"/>
              <a:t>o.</a:t>
            </a:r>
            <a:r>
              <a:rPr lang="sl-SI" dirty="0"/>
              <a:t>it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F09DF87-EC68-96B5-5BD7-A8C56DA1E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735" y="3711367"/>
            <a:ext cx="5225753" cy="1758406"/>
          </a:xfrm>
        </p:spPr>
        <p:txBody>
          <a:bodyPr/>
          <a:lstStyle/>
          <a:p>
            <a:br>
              <a:rPr lang="sl-SI" b="0" i="1" dirty="0"/>
            </a:br>
            <a:r>
              <a:rPr lang="sl-SI" b="0" dirty="0"/>
              <a:t>Merila za prostovoljno označevanje živil s simbolom varovalnega živila so bila </a:t>
            </a:r>
            <a:r>
              <a:rPr lang="sl-SI" dirty="0"/>
              <a:t>posodobljena in usklajena med deležniki</a:t>
            </a:r>
            <a:r>
              <a:rPr lang="sl-SI" b="0" dirty="0"/>
              <a:t>.</a:t>
            </a:r>
          </a:p>
          <a:p>
            <a:endParaRPr lang="sl-SI" b="0" i="1" dirty="0">
              <a:effectLst/>
            </a:endParaRPr>
          </a:p>
        </p:txBody>
      </p:sp>
      <p:sp>
        <p:nvSpPr>
          <p:cNvPr id="4" name="PoljeZBesedilom 11">
            <a:extLst>
              <a:ext uri="{FF2B5EF4-FFF2-40B4-BE49-F238E27FC236}">
                <a16:creationId xmlns:a16="http://schemas.microsoft.com/office/drawing/2014/main" id="{698B3723-14EE-A72C-CF98-369BBA3AA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497" y="200459"/>
            <a:ext cx="12698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 sofinancira: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F89AEC7-78A9-9E94-D3A9-84714617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16" t="32961" r="6838" b="28017"/>
          <a:stretch/>
        </p:blipFill>
        <p:spPr>
          <a:xfrm>
            <a:off x="6136387" y="538385"/>
            <a:ext cx="2862841" cy="444381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8AFB028-E41F-1AC9-1D4E-E78CDAB86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056" y="1118482"/>
            <a:ext cx="11721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Program izvajajo:</a:t>
            </a:r>
          </a:p>
        </p:txBody>
      </p:sp>
      <p:pic>
        <p:nvPicPr>
          <p:cNvPr id="1026" name="Picture 2" descr="Projekt Zdrave Arterije | Zdrave arterije">
            <a:extLst>
              <a:ext uri="{FF2B5EF4-FFF2-40B4-BE49-F238E27FC236}">
                <a16:creationId xmlns:a16="http://schemas.microsoft.com/office/drawing/2014/main" id="{CACFF203-9227-C203-0AA2-A9CEAC2A0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4" y="1538749"/>
            <a:ext cx="2376415" cy="76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896C100-E88D-D954-505D-2E1DAACA2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348" y="2475826"/>
            <a:ext cx="2426393" cy="68857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571EB8B-2E97-8F69-4CE5-2D1F3840C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449" y="3294778"/>
            <a:ext cx="2179176" cy="40081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7202891-14E9-C2F0-13D9-116B6342B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568" y="3294778"/>
            <a:ext cx="1031445" cy="1010919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CD68AC3-C46A-9BF5-E26F-B6942602A3DD}"/>
              </a:ext>
            </a:extLst>
          </p:cNvPr>
          <p:cNvSpPr txBox="1"/>
          <p:nvPr/>
        </p:nvSpPr>
        <p:spPr>
          <a:xfrm>
            <a:off x="457200" y="1722498"/>
            <a:ext cx="54479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/>
              <a:t>CRP V3-1901</a:t>
            </a:r>
            <a:r>
              <a:rPr lang="sl-SI" dirty="0"/>
              <a:t>: Merila za dodeljevanje simbola za dodatno označevanje živil z ugodnejšo prehransko sestavo (2019-2021, financiranje </a:t>
            </a:r>
            <a:r>
              <a:rPr lang="sl-SI" b="1" dirty="0"/>
              <a:t>Ministrstvo za zdravje</a:t>
            </a:r>
            <a:r>
              <a:rPr lang="sl-SI" dirty="0"/>
              <a:t>)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31320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31E086D-5D99-5BCC-6606-68D0E64038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1" b="4045"/>
          <a:stretch/>
        </p:blipFill>
        <p:spPr bwMode="auto">
          <a:xfrm>
            <a:off x="0" y="89041"/>
            <a:ext cx="9005765" cy="61149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PoljeZBesedilom 11">
            <a:extLst>
              <a:ext uri="{FF2B5EF4-FFF2-40B4-BE49-F238E27FC236}">
                <a16:creationId xmlns:a16="http://schemas.microsoft.com/office/drawing/2014/main" id="{E95C35F8-DCFB-B323-5E6E-592F80C76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460" y="6290932"/>
            <a:ext cx="12698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 sofinancira: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1F51687E-AEE3-142C-239F-A109A8A610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6" t="32961" r="6838" b="28017"/>
          <a:stretch/>
        </p:blipFill>
        <p:spPr>
          <a:xfrm>
            <a:off x="3145359" y="6301116"/>
            <a:ext cx="2939247" cy="45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64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4B74E7FA-4868-2F4B-8A70-C515732A3373}"/>
              </a:ext>
            </a:extLst>
          </p:cNvPr>
          <p:cNvSpPr/>
          <p:nvPr/>
        </p:nvSpPr>
        <p:spPr>
          <a:xfrm>
            <a:off x="6402388" y="5845323"/>
            <a:ext cx="2527967" cy="958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AAB65E-8E2E-4C16-B331-ED16969E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57013"/>
            <a:ext cx="8229601" cy="5318620"/>
          </a:xfrm>
        </p:spPr>
        <p:txBody>
          <a:bodyPr/>
          <a:lstStyle/>
          <a:p>
            <a:pPr marL="285750" indent="-285750">
              <a:spcBef>
                <a:spcPts val="1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sl-SI" sz="1900" b="0" dirty="0"/>
              <a:t>Zagotavljanje </a:t>
            </a:r>
            <a:r>
              <a:rPr lang="sl-SI" sz="1900" dirty="0"/>
              <a:t>optimalnega </a:t>
            </a:r>
            <a:br>
              <a:rPr lang="sl-SI" sz="1900" dirty="0"/>
            </a:br>
            <a:r>
              <a:rPr lang="sl-SI" sz="1900" dirty="0"/>
              <a:t>delovanja</a:t>
            </a:r>
            <a:r>
              <a:rPr lang="sl-SI" sz="1900" b="0" dirty="0"/>
              <a:t> v hitro se </a:t>
            </a:r>
            <a:br>
              <a:rPr lang="sl-SI" sz="1900" b="0" dirty="0"/>
            </a:br>
            <a:r>
              <a:rPr lang="sl-SI" sz="1900" b="0" dirty="0"/>
              <a:t>spreminjajočih IT okoljih.</a:t>
            </a:r>
          </a:p>
          <a:p>
            <a:pPr marL="285750" indent="-285750">
              <a:spcBef>
                <a:spcPts val="1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sl-SI" sz="1900" dirty="0"/>
              <a:t>Uvajanje novih metod za</a:t>
            </a:r>
            <a:br>
              <a:rPr lang="sl-SI" sz="1900" dirty="0"/>
            </a:br>
            <a:r>
              <a:rPr lang="sl-SI" sz="1900" dirty="0"/>
              <a:t>učinkovito zbiranje</a:t>
            </a:r>
            <a:br>
              <a:rPr lang="sl-SI" sz="1900" dirty="0"/>
            </a:br>
            <a:r>
              <a:rPr lang="sl-SI" sz="1900" dirty="0"/>
              <a:t>podatkov o sestavi živil.</a:t>
            </a:r>
          </a:p>
          <a:p>
            <a:pPr marL="285750" indent="-285750">
              <a:spcBef>
                <a:spcPts val="1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sl-SI" sz="1900" dirty="0"/>
              <a:t>Nadgrajevanje aplikacij </a:t>
            </a:r>
            <a:br>
              <a:rPr lang="sl-SI" sz="1900" dirty="0"/>
            </a:br>
            <a:r>
              <a:rPr lang="sl-SI" sz="1900" dirty="0"/>
              <a:t>glede na potrebe </a:t>
            </a:r>
            <a:br>
              <a:rPr lang="sl-SI" sz="1900" dirty="0"/>
            </a:br>
            <a:r>
              <a:rPr lang="sl-SI" sz="1900" dirty="0"/>
              <a:t>uporabnikov.</a:t>
            </a:r>
          </a:p>
          <a:p>
            <a:pPr marL="400050" lvl="1" indent="-285750">
              <a:spcBef>
                <a:spcPts val="100"/>
              </a:spcBef>
              <a:spcAft>
                <a:spcPts val="200"/>
              </a:spcAft>
              <a:defRPr/>
            </a:pPr>
            <a:r>
              <a:rPr lang="sl-SI" sz="1900" b="0" dirty="0"/>
              <a:t>Možnost </a:t>
            </a:r>
            <a:r>
              <a:rPr lang="sl-SI" sz="1900" b="1" dirty="0"/>
              <a:t>nadgradnje profiliranja</a:t>
            </a:r>
            <a:r>
              <a:rPr lang="sl-SI" sz="1900" b="0" dirty="0"/>
              <a:t>, skladno s trendi n</a:t>
            </a:r>
            <a:r>
              <a:rPr lang="pt-BR" sz="1900" b="0" dirty="0"/>
              <a:t>ov</a:t>
            </a:r>
            <a:r>
              <a:rPr lang="sl-SI" sz="1900" b="0" dirty="0"/>
              <a:t>e</a:t>
            </a:r>
            <a:r>
              <a:rPr lang="pt-BR" sz="1900" b="0" dirty="0"/>
              <a:t> strategij</a:t>
            </a:r>
            <a:r>
              <a:rPr lang="sl-SI" sz="1900" b="0" dirty="0"/>
              <a:t>e</a:t>
            </a:r>
            <a:r>
              <a:rPr lang="pt-BR" sz="1900" b="0" dirty="0"/>
              <a:t> EU </a:t>
            </a:r>
            <a:r>
              <a:rPr lang="pt-BR" sz="1900" b="1" dirty="0"/>
              <a:t>„od vil do vilic“ za bolj zdravo in trajnostno</a:t>
            </a:r>
            <a:r>
              <a:rPr lang="sl-SI" sz="1900" b="1" dirty="0"/>
              <a:t> prehrano.</a:t>
            </a:r>
          </a:p>
          <a:p>
            <a:pPr marL="400050" lvl="1" indent="-285750">
              <a:spcBef>
                <a:spcPts val="100"/>
              </a:spcBef>
              <a:spcAft>
                <a:spcPts val="200"/>
              </a:spcAft>
              <a:defRPr/>
            </a:pPr>
            <a:r>
              <a:rPr lang="sl-SI" sz="1900" dirty="0"/>
              <a:t>Možnost vključevanja </a:t>
            </a:r>
            <a:r>
              <a:rPr lang="sl-SI" sz="1900" b="1" dirty="0"/>
              <a:t>dodatnih informacij</a:t>
            </a:r>
            <a:r>
              <a:rPr lang="sl-SI" sz="1900" dirty="0"/>
              <a:t>, koristnih za potrošnike (aditivi, alergeni,…).</a:t>
            </a:r>
            <a:endParaRPr lang="sl-SI" sz="1900" b="0" dirty="0"/>
          </a:p>
          <a:p>
            <a:pPr marL="400050" lvl="1" indent="-285750">
              <a:spcBef>
                <a:spcPts val="100"/>
              </a:spcBef>
              <a:spcAft>
                <a:spcPts val="200"/>
              </a:spcAft>
              <a:defRPr/>
            </a:pPr>
            <a:r>
              <a:rPr lang="sl-SI" sz="1900" b="0" dirty="0"/>
              <a:t>Možnost vključevanja </a:t>
            </a:r>
            <a:r>
              <a:rPr lang="sl-SI" sz="1900" b="1" dirty="0"/>
              <a:t>primerjalnih algoritmov in zamenljivih živil</a:t>
            </a:r>
            <a:r>
              <a:rPr lang="sl-SI" sz="1900" dirty="0"/>
              <a:t>.</a:t>
            </a:r>
          </a:p>
          <a:p>
            <a:pPr marL="285750" indent="-285750">
              <a:spcBef>
                <a:spcPts val="1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sl-SI" sz="1900" dirty="0"/>
              <a:t>Zbiranje in uporaba podatkov </a:t>
            </a:r>
            <a:r>
              <a:rPr lang="sl-SI" sz="1900" b="0" dirty="0"/>
              <a:t>o sestavi živil – tako za potrebe aplikacije, kot za </a:t>
            </a:r>
            <a:r>
              <a:rPr lang="sl-SI" sz="1900" b="0" u="sng" dirty="0"/>
              <a:t>raziskave</a:t>
            </a:r>
            <a:r>
              <a:rPr lang="sl-SI" sz="1900" b="0" dirty="0"/>
              <a:t> in za podporo </a:t>
            </a:r>
            <a:r>
              <a:rPr lang="sl-SI" sz="1900" b="0" u="sng" dirty="0"/>
              <a:t>javno-zdravstvenim </a:t>
            </a:r>
            <a:br>
              <a:rPr lang="sl-SI" sz="1900" b="0" u="sng" dirty="0"/>
            </a:br>
            <a:r>
              <a:rPr lang="sl-SI" sz="1900" b="0" u="sng" dirty="0"/>
              <a:t>ukrepom</a:t>
            </a:r>
            <a:r>
              <a:rPr lang="sl-SI" sz="1900" b="0" dirty="0"/>
              <a:t> (vsebnost soli, sladkorja, prehranske vlaknine, …)</a:t>
            </a:r>
          </a:p>
          <a:p>
            <a:pPr marL="0" indent="0">
              <a:defRPr/>
            </a:pPr>
            <a:endParaRPr lang="sl-SI" sz="1600" b="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58C02EDC-6AF2-4417-9E4E-ABB10BD8162D}"/>
              </a:ext>
            </a:extLst>
          </p:cNvPr>
          <p:cNvSpPr txBox="1">
            <a:spLocks/>
          </p:cNvSpPr>
          <p:nvPr/>
        </p:nvSpPr>
        <p:spPr>
          <a:xfrm>
            <a:off x="457200" y="331861"/>
            <a:ext cx="1551062" cy="630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sl-SI" sz="3100" b="1" dirty="0">
                <a:solidFill>
                  <a:srgbClr val="C00000"/>
                </a:solidFill>
              </a:rPr>
              <a:t>IZZIVI 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15526845-5FAF-7B8B-7E51-D6C3E478D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448" y="6174886"/>
            <a:ext cx="2119357" cy="60143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A62CD684-5FF4-06AF-4A60-82ED2FE7E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069" y="152401"/>
            <a:ext cx="4905286" cy="3424918"/>
          </a:xfrm>
          <a:prstGeom prst="rect">
            <a:avLst/>
          </a:prstGeom>
        </p:spPr>
      </p:pic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C933BFA1-8686-9819-B49C-6CD1B81E6E5D}"/>
              </a:ext>
            </a:extLst>
          </p:cNvPr>
          <p:cNvSpPr/>
          <p:nvPr/>
        </p:nvSpPr>
        <p:spPr>
          <a:xfrm>
            <a:off x="3273037" y="2307364"/>
            <a:ext cx="534027" cy="28807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9846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>
            <a:extLst>
              <a:ext uri="{FF2B5EF4-FFF2-40B4-BE49-F238E27FC236}">
                <a16:creationId xmlns:a16="http://schemas.microsoft.com/office/drawing/2014/main" id="{7DD7E68B-43DE-4012-B1BC-DA7AB1168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7829" y="295704"/>
            <a:ext cx="4789487" cy="2916237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sz="5000" dirty="0"/>
              <a:t>ZAHVALA</a:t>
            </a:r>
            <a:br>
              <a:rPr lang="sl-SI" sz="5000" dirty="0"/>
            </a:br>
            <a:endParaRPr lang="sl-SI" sz="5000" dirty="0">
              <a:solidFill>
                <a:schemeClr val="tx1"/>
              </a:solidFill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57AB994-7587-4715-A652-D52B031DE69B}"/>
              </a:ext>
            </a:extLst>
          </p:cNvPr>
          <p:cNvSpPr txBox="1"/>
          <p:nvPr/>
        </p:nvSpPr>
        <p:spPr>
          <a:xfrm>
            <a:off x="1562722" y="3796249"/>
            <a:ext cx="2679700" cy="1754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Kontakt: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doc. dr. Anita KUŠAR</a:t>
            </a:r>
            <a:b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anita.kusar@nutris.org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5CBB1E65-BF5C-4148-BA94-46DE0BB59C22}"/>
              </a:ext>
            </a:extLst>
          </p:cNvPr>
          <p:cNvSpPr/>
          <p:nvPr/>
        </p:nvSpPr>
        <p:spPr>
          <a:xfrm>
            <a:off x="5522921" y="0"/>
            <a:ext cx="3491880" cy="6858000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081934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51E31D-7BEE-94F8-F01D-1F989F4C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700"/>
            <a:ext cx="5791200" cy="1371600"/>
          </a:xfrm>
        </p:spPr>
        <p:txBody>
          <a:bodyPr/>
          <a:lstStyle/>
          <a:p>
            <a:r>
              <a:rPr lang="sl-SI" dirty="0"/>
              <a:t>uvod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062211-0166-7B73-821B-28B580B92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4590"/>
            <a:ext cx="7620000" cy="4373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sz="1800" b="0" dirty="0"/>
              <a:t>Podatki o</a:t>
            </a:r>
            <a:r>
              <a:rPr lang="sl-SI" sz="1800" dirty="0"/>
              <a:t> sestavi predpakiranih živil </a:t>
            </a:r>
            <a:r>
              <a:rPr lang="sl-SI" sz="1800" b="0" dirty="0"/>
              <a:t>postajajo vse pomembnejši, ne le za potrošnike, temveč tudi za mnoge druge deležnike, vključno z raziskovalci in gospodarstvom.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1800" b="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D073D4D-9903-AC52-3411-D1879A4A0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1"/>
          <a:stretch/>
        </p:blipFill>
        <p:spPr>
          <a:xfrm>
            <a:off x="51276" y="2611184"/>
            <a:ext cx="8870535" cy="356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1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062211-0166-7B73-821B-28B580B92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sz="1800" b="0" dirty="0"/>
              <a:t>Zbiranje podatkov v Sloveniji že </a:t>
            </a:r>
            <a:r>
              <a:rPr lang="sl-SI" sz="1800" dirty="0"/>
              <a:t>od leta 2011 </a:t>
            </a:r>
            <a:r>
              <a:rPr lang="sl-SI" sz="1800" b="0" dirty="0"/>
              <a:t>kot del</a:t>
            </a:r>
          </a:p>
          <a:p>
            <a:pPr lvl="1"/>
            <a:r>
              <a:rPr lang="sl-SI" sz="1800" b="0" dirty="0"/>
              <a:t>širšega raziskovalnega programa (ARRS, P3-0395) </a:t>
            </a:r>
          </a:p>
          <a:p>
            <a:pPr lvl="1"/>
            <a:r>
              <a:rPr lang="sl-SI" sz="1800" b="0" dirty="0"/>
              <a:t>in drugih projektov inštituta, ki jih sofinancirajo Javna agencija za raziskovalno dejavnost, Ministrstvo za zdravje in Evropska komisija.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b="0" dirty="0"/>
              <a:t>Ključni vir podatkovnih baz o sestavi predpakiranih živil so </a:t>
            </a:r>
            <a:r>
              <a:rPr lang="sl-SI" sz="1800" dirty="0"/>
              <a:t>informacije na embalaži živil v maloprodaji</a:t>
            </a:r>
            <a:r>
              <a:rPr lang="sl-SI" sz="1800" b="0" dirty="0"/>
              <a:t>, ki se združujejo iz različnih virov.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b="0" dirty="0"/>
              <a:t>Zbiranje podatkov:</a:t>
            </a:r>
          </a:p>
          <a:p>
            <a:pPr lvl="1"/>
            <a:r>
              <a:rPr lang="sl-SI" sz="1800" dirty="0"/>
              <a:t>popisi </a:t>
            </a:r>
            <a:r>
              <a:rPr lang="sl-SI" sz="1800" b="1" dirty="0"/>
              <a:t>v živilskih trgovinah </a:t>
            </a:r>
            <a:r>
              <a:rPr lang="sl-SI" sz="1800" b="0" dirty="0"/>
              <a:t>večjih trgovskih verig (popis 2020: Mercator, Spar, Tuš, </a:t>
            </a:r>
            <a:r>
              <a:rPr lang="sl-SI" sz="1800" b="0" dirty="0" err="1"/>
              <a:t>Hofer</a:t>
            </a:r>
            <a:r>
              <a:rPr lang="sl-SI" sz="1800" b="0" dirty="0"/>
              <a:t>, Lidl in </a:t>
            </a:r>
            <a:r>
              <a:rPr lang="sl-SI" sz="1800" b="0" dirty="0" err="1"/>
              <a:t>Eurospin</a:t>
            </a:r>
            <a:r>
              <a:rPr lang="sl-SI" sz="1800" b="0" dirty="0"/>
              <a:t>). Zbrani podatki za več kot </a:t>
            </a:r>
            <a:r>
              <a:rPr lang="sl-SI" sz="1800" b="0" u="sng" dirty="0"/>
              <a:t>28.000</a:t>
            </a:r>
            <a:r>
              <a:rPr lang="sl-SI" sz="1800" b="0" dirty="0"/>
              <a:t> različnih predpakiranih živil in pijač.</a:t>
            </a:r>
          </a:p>
          <a:p>
            <a:pPr lvl="1"/>
            <a:r>
              <a:rPr lang="sl-SI" sz="1800" b="1" dirty="0"/>
              <a:t>množično zbiranje podatkov</a:t>
            </a:r>
            <a:r>
              <a:rPr lang="sl-SI" sz="1800" b="0" dirty="0"/>
              <a:t> z vključevanjem potrošnikov preko brezplačne mobilne aplikacije </a:t>
            </a:r>
            <a:r>
              <a:rPr lang="sl-SI" sz="1800" b="0" dirty="0" err="1"/>
              <a:t>VešKajJeš</a:t>
            </a:r>
            <a:r>
              <a:rPr lang="sl-SI" sz="1800" dirty="0"/>
              <a:t>.</a:t>
            </a:r>
            <a:r>
              <a:rPr lang="sl-SI" sz="1800" b="0" dirty="0"/>
              <a:t> Uporabniki  so v sistem posredovali že podatke o okrog </a:t>
            </a:r>
            <a:r>
              <a:rPr lang="sl-SI" sz="1800" b="0" u="sng" dirty="0"/>
              <a:t>10.000</a:t>
            </a:r>
            <a:r>
              <a:rPr lang="sl-SI" sz="1800" b="0" dirty="0"/>
              <a:t> novih živilih.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1800" b="0" dirty="0"/>
          </a:p>
          <a:p>
            <a:pPr>
              <a:buFont typeface="Arial" panose="020B0604020202020204" pitchFamily="34" charset="0"/>
              <a:buChar char="•"/>
            </a:pPr>
            <a:endParaRPr lang="sl-SI" sz="1800" b="0" dirty="0"/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49CF3666-DA20-2965-9651-F5C5BB462776}"/>
              </a:ext>
            </a:extLst>
          </p:cNvPr>
          <p:cNvSpPr txBox="1">
            <a:spLocks/>
          </p:cNvSpPr>
          <p:nvPr/>
        </p:nvSpPr>
        <p:spPr>
          <a:xfrm>
            <a:off x="457199" y="242130"/>
            <a:ext cx="731092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l-SI" dirty="0"/>
              <a:t>Podatkovna baza o sestavi živil</a:t>
            </a:r>
          </a:p>
        </p:txBody>
      </p:sp>
    </p:spTree>
    <p:extLst>
      <p:ext uri="{BB962C8B-B14F-4D97-AF65-F5344CB8AC3E}">
        <p14:creationId xmlns:p14="http://schemas.microsoft.com/office/powerpoint/2010/main" val="210813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75DAE6C0-C466-D64E-6E43-8E659CC53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2" y="1797532"/>
            <a:ext cx="8879080" cy="3724041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5D80CB06-79C5-FFFE-6EFB-0E16B72B2A55}"/>
              </a:ext>
            </a:extLst>
          </p:cNvPr>
          <p:cNvSpPr txBox="1">
            <a:spLocks/>
          </p:cNvSpPr>
          <p:nvPr/>
        </p:nvSpPr>
        <p:spPr>
          <a:xfrm>
            <a:off x="457199" y="-5700"/>
            <a:ext cx="731092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l-SI" dirty="0"/>
              <a:t>Shema virov podatkov</a:t>
            </a:r>
          </a:p>
        </p:txBody>
      </p:sp>
    </p:spTree>
    <p:extLst>
      <p:ext uri="{BB962C8B-B14F-4D97-AF65-F5344CB8AC3E}">
        <p14:creationId xmlns:p14="http://schemas.microsoft.com/office/powerpoint/2010/main" val="397778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1178DB-AE0E-4FE2-CEBE-34BB0C74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59" y="3077910"/>
            <a:ext cx="6652903" cy="1371600"/>
          </a:xfrm>
        </p:spPr>
        <p:txBody>
          <a:bodyPr>
            <a:noAutofit/>
          </a:bodyPr>
          <a:lstStyle/>
          <a:p>
            <a:r>
              <a:rPr lang="sl-SI" sz="4200" dirty="0"/>
              <a:t>Primeri uporabe podatkovne baze o sestavi živil</a:t>
            </a:r>
          </a:p>
        </p:txBody>
      </p:sp>
    </p:spTree>
    <p:extLst>
      <p:ext uri="{BB962C8B-B14F-4D97-AF65-F5344CB8AC3E}">
        <p14:creationId xmlns:p14="http://schemas.microsoft.com/office/powerpoint/2010/main" val="191682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F0C8BD89-0CD6-85AF-FA6B-10ED7E1E6C6F}"/>
              </a:ext>
            </a:extLst>
          </p:cNvPr>
          <p:cNvSpPr/>
          <p:nvPr/>
        </p:nvSpPr>
        <p:spPr>
          <a:xfrm>
            <a:off x="6402388" y="5845323"/>
            <a:ext cx="2527967" cy="958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3784109-C689-4840-9E2A-BFCFDC9E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4835525" cy="2460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2400" b="1" dirty="0" err="1">
                <a:solidFill>
                  <a:srgbClr val="C00000"/>
                </a:solidFill>
              </a:rPr>
              <a:t>Inovativne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rešitve</a:t>
            </a:r>
            <a:r>
              <a:rPr lang="it-IT" sz="2400" b="1" dirty="0">
                <a:solidFill>
                  <a:srgbClr val="C00000"/>
                </a:solidFill>
              </a:rPr>
              <a:t> za </a:t>
            </a:r>
            <a:r>
              <a:rPr lang="it-IT" sz="2400" b="1" dirty="0" err="1">
                <a:solidFill>
                  <a:srgbClr val="C00000"/>
                </a:solidFill>
              </a:rPr>
              <a:t>informirane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odločitve</a:t>
            </a:r>
            <a:br>
              <a:rPr lang="sl-SI" sz="2400" b="1" dirty="0">
                <a:solidFill>
                  <a:srgbClr val="C00000"/>
                </a:solidFill>
              </a:rPr>
            </a:br>
            <a:r>
              <a:rPr lang="sl-SI" sz="2000" b="1" dirty="0">
                <a:solidFill>
                  <a:schemeClr val="tx1"/>
                </a:solidFill>
              </a:rPr>
              <a:t>zagotavljanje delovanja </a:t>
            </a:r>
            <a:r>
              <a:rPr lang="sl-SI" sz="2000" b="1" dirty="0"/>
              <a:t>mobilne aplikacije </a:t>
            </a:r>
            <a:r>
              <a:rPr lang="sl-SI" sz="2000" b="1" dirty="0" err="1"/>
              <a:t>VešKajJeš</a:t>
            </a:r>
            <a:r>
              <a:rPr lang="sl-SI" sz="2000" b="1" dirty="0"/>
              <a:t> </a:t>
            </a:r>
            <a:r>
              <a:rPr lang="sl-SI" sz="2000" b="1" dirty="0">
                <a:solidFill>
                  <a:schemeClr val="tx1"/>
                </a:solidFill>
              </a:rPr>
              <a:t>in nadgradnja z dodatnimi, za potrošnike koristnimi informacijami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11267" name="Označba mesta vsebine 2">
            <a:extLst>
              <a:ext uri="{FF2B5EF4-FFF2-40B4-BE49-F238E27FC236}">
                <a16:creationId xmlns:a16="http://schemas.microsoft.com/office/drawing/2014/main" id="{092FF342-E99F-470B-BFA9-508D8F25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95196"/>
            <a:ext cx="7620000" cy="332386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sl-SI" altLang="sl-SI" sz="1800" dirty="0">
                <a:solidFill>
                  <a:srgbClr val="C00000"/>
                </a:solidFill>
              </a:rPr>
              <a:t>Programska skupina: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altLang="sl-SI" sz="1800" dirty="0"/>
              <a:t>Inštitut za nutricionistiko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altLang="sl-SI" sz="1800" dirty="0"/>
              <a:t>Zveza potrošnikov Slovenije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altLang="sl-SI" sz="1800" dirty="0"/>
              <a:t>Inštitut „Jožef Stefan“</a:t>
            </a:r>
            <a:endParaRPr lang="sl-SI" altLang="sl-SI" sz="18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endParaRPr lang="sl-SI" altLang="sl-SI" sz="5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endParaRPr lang="sl-SI" altLang="sl-SI" sz="18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sl-SI" altLang="sl-SI" sz="1800" dirty="0">
                <a:solidFill>
                  <a:srgbClr val="C00000"/>
                </a:solidFill>
              </a:rPr>
              <a:t>Cilji in aktivnosti: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altLang="sl-SI" sz="1800" b="0" dirty="0"/>
              <a:t>spodbujanje prebivalcev k </a:t>
            </a:r>
            <a:r>
              <a:rPr lang="sl-SI" altLang="sl-SI" sz="1800" dirty="0"/>
              <a:t>prebiranju označb živil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altLang="sl-SI" sz="1800" b="0" dirty="0"/>
              <a:t>izobraževanje prebivalcev, da podatke iz označb </a:t>
            </a:r>
            <a:r>
              <a:rPr lang="sl-SI" altLang="sl-SI" sz="1800" dirty="0"/>
              <a:t>razumejo in jih uporabljajo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altLang="sl-SI" sz="1800" b="0" dirty="0"/>
              <a:t>razvoj mobilne aplikacije, ki potrošnikom olajša </a:t>
            </a:r>
            <a:r>
              <a:rPr lang="sl-SI" altLang="sl-SI" sz="1800" dirty="0"/>
              <a:t>interpretacijo podatkov o hranilni sestavi živil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altLang="sl-SI" sz="1800" b="0" dirty="0"/>
          </a:p>
        </p:txBody>
      </p:sp>
      <p:pic>
        <p:nvPicPr>
          <p:cNvPr id="10244" name="Slika 4">
            <a:extLst>
              <a:ext uri="{FF2B5EF4-FFF2-40B4-BE49-F238E27FC236}">
                <a16:creationId xmlns:a16="http://schemas.microsoft.com/office/drawing/2014/main" id="{DA83D433-E804-41EC-A575-B55942F0B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1019175"/>
            <a:ext cx="2397125" cy="123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Slika 1">
            <a:extLst>
              <a:ext uri="{FF2B5EF4-FFF2-40B4-BE49-F238E27FC236}">
                <a16:creationId xmlns:a16="http://schemas.microsoft.com/office/drawing/2014/main" id="{E727A590-9668-4A71-B323-75CA5C853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35" b="69588"/>
          <a:stretch>
            <a:fillRect/>
          </a:stretch>
        </p:blipFill>
        <p:spPr bwMode="auto">
          <a:xfrm>
            <a:off x="6342856" y="480095"/>
            <a:ext cx="23971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PoljeZBesedilom 11">
            <a:extLst>
              <a:ext uri="{FF2B5EF4-FFF2-40B4-BE49-F238E27FC236}">
                <a16:creationId xmlns:a16="http://schemas.microsoft.com/office/drawing/2014/main" id="{C6259309-A311-449B-9454-0E6647649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878" y="200459"/>
            <a:ext cx="1362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Program sofinancira:</a:t>
            </a:r>
          </a:p>
        </p:txBody>
      </p:sp>
      <p:pic>
        <p:nvPicPr>
          <p:cNvPr id="10247" name="Slika 1">
            <a:extLst>
              <a:ext uri="{FF2B5EF4-FFF2-40B4-BE49-F238E27FC236}">
                <a16:creationId xmlns:a16="http://schemas.microsoft.com/office/drawing/2014/main" id="{1ED49040-7A48-4B4A-805F-142E8591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t="8067" r="78195" b="83752"/>
          <a:stretch>
            <a:fillRect/>
          </a:stretch>
        </p:blipFill>
        <p:spPr bwMode="auto">
          <a:xfrm>
            <a:off x="5846763" y="2878283"/>
            <a:ext cx="99218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 descr="nutris_si_logo">
            <a:extLst>
              <a:ext uri="{FF2B5EF4-FFF2-40B4-BE49-F238E27FC236}">
                <a16:creationId xmlns:a16="http://schemas.microsoft.com/office/drawing/2014/main" id="{24C18A75-6BF8-473E-8218-C3CDCF38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67158"/>
            <a:ext cx="99853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Slika 2">
            <a:extLst>
              <a:ext uri="{FF2B5EF4-FFF2-40B4-BE49-F238E27FC236}">
                <a16:creationId xmlns:a16="http://schemas.microsoft.com/office/drawing/2014/main" id="{C70642EB-E67F-4529-B293-700CD4AB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2946545"/>
            <a:ext cx="14097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D4DDE3A-D79D-4E64-B0BB-E0AAB0AAEA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844" t="21171" r="63119" b="55342"/>
          <a:stretch/>
        </p:blipFill>
        <p:spPr>
          <a:xfrm>
            <a:off x="7711030" y="5715120"/>
            <a:ext cx="1157141" cy="108907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2CF9529-461B-4D6A-93F0-773095D7C8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808" t="21550" r="17048" b="23057"/>
          <a:stretch/>
        </p:blipFill>
        <p:spPr>
          <a:xfrm>
            <a:off x="6773298" y="6019060"/>
            <a:ext cx="872222" cy="50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2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D9216A5E-90E0-1D88-E58E-96F7DBB92D07}"/>
              </a:ext>
            </a:extLst>
          </p:cNvPr>
          <p:cNvSpPr/>
          <p:nvPr/>
        </p:nvSpPr>
        <p:spPr>
          <a:xfrm>
            <a:off x="6402388" y="5845323"/>
            <a:ext cx="2527967" cy="958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AAB65E-8E2E-4C16-B331-ED16969E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4622"/>
            <a:ext cx="7856290" cy="5097740"/>
          </a:xfrm>
        </p:spPr>
        <p:txBody>
          <a:bodyPr/>
          <a:lstStyle/>
          <a:p>
            <a:pPr marL="285750" indent="-285750">
              <a:spcBef>
                <a:spcPts val="1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sl-SI" sz="1800" b="0" dirty="0"/>
              <a:t>Potrošniku </a:t>
            </a:r>
            <a:r>
              <a:rPr lang="sl-SI" sz="1800" dirty="0"/>
              <a:t>kadarkoli in kjerkoli ponuja vpogled v hranilno sestavo</a:t>
            </a:r>
            <a:r>
              <a:rPr lang="sl-SI" sz="1800" b="0" dirty="0"/>
              <a:t> predpakiranega živila, in mu olajša interpretacijo podatkov.</a:t>
            </a:r>
          </a:p>
          <a:p>
            <a:pPr marL="285750" indent="-285750">
              <a:spcBef>
                <a:spcPts val="1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sl-SI" sz="1800" dirty="0"/>
              <a:t>Delovanje aplikacije</a:t>
            </a:r>
            <a:r>
              <a:rPr lang="sl-SI" sz="1800" b="0" dirty="0"/>
              <a:t>: </a:t>
            </a:r>
          </a:p>
          <a:p>
            <a:pPr lvl="1">
              <a:spcBef>
                <a:spcPts val="100"/>
              </a:spcBef>
              <a:spcAft>
                <a:spcPts val="200"/>
              </a:spcAft>
              <a:buFontTx/>
              <a:buChar char="-"/>
              <a:defRPr/>
            </a:pPr>
            <a:r>
              <a:rPr lang="sl-SI" sz="1800" b="0" dirty="0"/>
              <a:t>s pomočjo mobilnega telefona uporabnik </a:t>
            </a:r>
            <a:r>
              <a:rPr lang="sl-SI" sz="1800" b="0" dirty="0" err="1"/>
              <a:t>skenira</a:t>
            </a:r>
            <a:r>
              <a:rPr lang="sl-SI" sz="1800" b="0" dirty="0"/>
              <a:t> </a:t>
            </a:r>
            <a:r>
              <a:rPr lang="sl-SI" sz="1800" b="1" dirty="0"/>
              <a:t>črtno kodo živila</a:t>
            </a:r>
            <a:r>
              <a:rPr lang="sl-SI" sz="1800" b="0" dirty="0"/>
              <a:t>, na osnovi katere se v podatkovni bazi identificira živilo,</a:t>
            </a:r>
          </a:p>
          <a:p>
            <a:pPr lvl="1">
              <a:spcBef>
                <a:spcPts val="100"/>
              </a:spcBef>
              <a:spcAft>
                <a:spcPts val="200"/>
              </a:spcAft>
              <a:buFontTx/>
              <a:buChar char="-"/>
              <a:defRPr/>
            </a:pPr>
            <a:r>
              <a:rPr lang="sl-SI" sz="1800" b="0" dirty="0"/>
              <a:t>v aplikacijo se prenesejo podatki o hranilni sestavi izbranega živila, ki se interpretira v </a:t>
            </a:r>
            <a:r>
              <a:rPr lang="sl-SI" sz="1800" b="1" dirty="0"/>
              <a:t>obliki prehranskega semaforja</a:t>
            </a:r>
            <a:r>
              <a:rPr lang="sl-SI" sz="1800" dirty="0"/>
              <a:t>.</a:t>
            </a:r>
            <a:endParaRPr lang="sl-SI" sz="1800" b="0" dirty="0"/>
          </a:p>
          <a:p>
            <a:pPr marL="0" indent="0">
              <a:spcBef>
                <a:spcPts val="100"/>
              </a:spcBef>
              <a:spcAft>
                <a:spcPts val="200"/>
              </a:spcAft>
              <a:defRPr/>
            </a:pPr>
            <a:br>
              <a:rPr lang="sl-SI" b="0" dirty="0"/>
            </a:br>
            <a:endParaRPr lang="sl-SI" b="0" dirty="0"/>
          </a:p>
          <a:p>
            <a:pPr marL="0" indent="0">
              <a:defRPr/>
            </a:pPr>
            <a:endParaRPr lang="sl-SI" sz="2200" b="0" dirty="0"/>
          </a:p>
        </p:txBody>
      </p:sp>
      <p:pic>
        <p:nvPicPr>
          <p:cNvPr id="5" name="Slika 4" descr="Slika, ki vsebuje besede besedilo, elektronika, mobilni telefon&#10;&#10;Opis je samodejno ustvarjen">
            <a:extLst>
              <a:ext uri="{FF2B5EF4-FFF2-40B4-BE49-F238E27FC236}">
                <a16:creationId xmlns:a16="http://schemas.microsoft.com/office/drawing/2014/main" id="{A65BFC34-5C2D-4BEE-80C8-3EF190539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883" y="3826265"/>
            <a:ext cx="1534639" cy="281576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5C56532-755C-43D3-8338-5A46C3FB89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7"/>
          <a:stretch/>
        </p:blipFill>
        <p:spPr bwMode="auto">
          <a:xfrm>
            <a:off x="3277697" y="3826265"/>
            <a:ext cx="2930376" cy="28374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5984EB9A-ECB0-414E-8C5A-BCAC3C57A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44" t="21171" r="63119" b="55342"/>
          <a:stretch/>
        </p:blipFill>
        <p:spPr>
          <a:xfrm>
            <a:off x="7582840" y="5595476"/>
            <a:ext cx="1157141" cy="1089073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206376CC-27EA-4453-ADC5-42395DCD06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808" t="21550" r="17048" b="23057"/>
          <a:stretch/>
        </p:blipFill>
        <p:spPr>
          <a:xfrm>
            <a:off x="6602378" y="6097863"/>
            <a:ext cx="872222" cy="507883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16E2BB3F-B03F-3464-D823-37096E34FE29}"/>
              </a:ext>
            </a:extLst>
          </p:cNvPr>
          <p:cNvSpPr txBox="1">
            <a:spLocks/>
          </p:cNvSpPr>
          <p:nvPr/>
        </p:nvSpPr>
        <p:spPr>
          <a:xfrm>
            <a:off x="457199" y="242130"/>
            <a:ext cx="731092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l-SI" dirty="0"/>
              <a:t>Princip delovanja</a:t>
            </a:r>
          </a:p>
        </p:txBody>
      </p:sp>
    </p:spTree>
    <p:extLst>
      <p:ext uri="{BB962C8B-B14F-4D97-AF65-F5344CB8AC3E}">
        <p14:creationId xmlns:p14="http://schemas.microsoft.com/office/powerpoint/2010/main" val="99837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D9216A5E-90E0-1D88-E58E-96F7DBB92D07}"/>
              </a:ext>
            </a:extLst>
          </p:cNvPr>
          <p:cNvSpPr/>
          <p:nvPr/>
        </p:nvSpPr>
        <p:spPr>
          <a:xfrm>
            <a:off x="6402388" y="5845323"/>
            <a:ext cx="2527967" cy="958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AAB65E-8E2E-4C16-B331-ED16969E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4622"/>
            <a:ext cx="7856290" cy="5097740"/>
          </a:xfrm>
        </p:spPr>
        <p:txBody>
          <a:bodyPr/>
          <a:lstStyle/>
          <a:p>
            <a:pPr lvl="1">
              <a:spcBef>
                <a:spcPts val="100"/>
              </a:spcBef>
              <a:spcAft>
                <a:spcPts val="200"/>
              </a:spcAft>
              <a:buFontTx/>
              <a:buChar char="-"/>
              <a:defRPr/>
            </a:pPr>
            <a:r>
              <a:rPr lang="sl-SI" sz="1800" dirty="0"/>
              <a:t>Č</a:t>
            </a:r>
            <a:r>
              <a:rPr lang="sl-SI" sz="1800" b="0" dirty="0"/>
              <a:t>e želenega izdelka </a:t>
            </a:r>
            <a:r>
              <a:rPr lang="sl-SI" sz="1800" b="0" u="sng" dirty="0"/>
              <a:t>v podatkovni bazi ni</a:t>
            </a:r>
            <a:r>
              <a:rPr lang="sl-SI" sz="1800" b="0" dirty="0"/>
              <a:t>, je uporabnik povabljen k </a:t>
            </a:r>
            <a:r>
              <a:rPr lang="sl-SI" sz="1800" b="1" dirty="0"/>
              <a:t>posredovanju fotografij </a:t>
            </a:r>
            <a:r>
              <a:rPr lang="sl-SI" sz="1800" b="0" dirty="0"/>
              <a:t>in podatki se avtomatsko pošljejo v informacijski center, kar omogoča dopolnjevanje podatkov v bazo (</a:t>
            </a:r>
            <a:r>
              <a:rPr lang="sl-SI" sz="1800" b="0" dirty="0" err="1"/>
              <a:t>croud-sourcing</a:t>
            </a:r>
            <a:r>
              <a:rPr lang="sl-SI" sz="1800" b="0" dirty="0"/>
              <a:t>).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defRPr/>
            </a:pPr>
            <a:br>
              <a:rPr lang="sl-SI" b="0" dirty="0"/>
            </a:br>
            <a:endParaRPr lang="sl-SI" b="0" dirty="0"/>
          </a:p>
          <a:p>
            <a:pPr marL="0" indent="0">
              <a:spcBef>
                <a:spcPts val="100"/>
              </a:spcBef>
              <a:spcAft>
                <a:spcPts val="200"/>
              </a:spcAft>
              <a:defRPr/>
            </a:pPr>
            <a:br>
              <a:rPr lang="sl-SI" b="0" dirty="0"/>
            </a:br>
            <a:endParaRPr lang="sl-SI" b="0" dirty="0"/>
          </a:p>
          <a:p>
            <a:pPr marL="0" indent="0">
              <a:defRPr/>
            </a:pPr>
            <a:endParaRPr lang="sl-SI" sz="2200" b="0" dirty="0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5984EB9A-ECB0-414E-8C5A-BCAC3C57A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44" t="21171" r="63119" b="55342"/>
          <a:stretch/>
        </p:blipFill>
        <p:spPr>
          <a:xfrm>
            <a:off x="7582840" y="5595476"/>
            <a:ext cx="1157141" cy="1089073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206376CC-27EA-4453-ADC5-42395DCD0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08" t="21550" r="17048" b="23057"/>
          <a:stretch/>
        </p:blipFill>
        <p:spPr>
          <a:xfrm>
            <a:off x="6602378" y="6097863"/>
            <a:ext cx="872222" cy="507883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16E2BB3F-B03F-3464-D823-37096E34FE29}"/>
              </a:ext>
            </a:extLst>
          </p:cNvPr>
          <p:cNvSpPr txBox="1">
            <a:spLocks/>
          </p:cNvSpPr>
          <p:nvPr/>
        </p:nvSpPr>
        <p:spPr>
          <a:xfrm>
            <a:off x="457199" y="242130"/>
            <a:ext cx="731092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l-SI" dirty="0"/>
              <a:t>Princip delovanja</a:t>
            </a:r>
          </a:p>
        </p:txBody>
      </p:sp>
      <p:pic>
        <p:nvPicPr>
          <p:cNvPr id="4" name="Slika 3" descr="Slika, ki vsebuje besede besedilo&#10;&#10;Opis je samodejno ustvarjen">
            <a:extLst>
              <a:ext uri="{FF2B5EF4-FFF2-40B4-BE49-F238E27FC236}">
                <a16:creationId xmlns:a16="http://schemas.microsoft.com/office/drawing/2014/main" id="{60A02848-EC03-6DAE-D348-1AC4F958C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987" y="2912963"/>
            <a:ext cx="1765853" cy="3240000"/>
          </a:xfrm>
          <a:prstGeom prst="rect">
            <a:avLst/>
          </a:prstGeom>
        </p:spPr>
      </p:pic>
      <p:pic>
        <p:nvPicPr>
          <p:cNvPr id="6" name="Slika 5" descr="Slika, ki vsebuje besede besedilo, elektronika&#10;&#10;Opis je samodejno ustvarjen">
            <a:extLst>
              <a:ext uri="{FF2B5EF4-FFF2-40B4-BE49-F238E27FC236}">
                <a16:creationId xmlns:a16="http://schemas.microsoft.com/office/drawing/2014/main" id="{EC33695C-AE0C-2DC0-B34B-4F08C3F9F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0685" y="2911051"/>
            <a:ext cx="1765852" cy="3240000"/>
          </a:xfrm>
          <a:prstGeom prst="rect">
            <a:avLst/>
          </a:prstGeom>
        </p:spPr>
      </p:pic>
      <p:pic>
        <p:nvPicPr>
          <p:cNvPr id="9" name="Slika 8" descr="Slika, ki vsebuje besede besedilo, elektronika&#10;&#10;Opis je samodejno ustvarjen">
            <a:extLst>
              <a:ext uri="{FF2B5EF4-FFF2-40B4-BE49-F238E27FC236}">
                <a16:creationId xmlns:a16="http://schemas.microsoft.com/office/drawing/2014/main" id="{0DE1A344-A759-93E7-E3A1-591A17C4D6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1450" y="2911051"/>
            <a:ext cx="1765852" cy="3240000"/>
          </a:xfrm>
          <a:prstGeom prst="rect">
            <a:avLst/>
          </a:prstGeom>
        </p:spPr>
      </p:pic>
      <p:pic>
        <p:nvPicPr>
          <p:cNvPr id="10" name="Slika 9" descr="Slika, ki vsebuje besede besedilo, elektronika&#10;&#10;Opis je samodejno ustvarjen">
            <a:extLst>
              <a:ext uri="{FF2B5EF4-FFF2-40B4-BE49-F238E27FC236}">
                <a16:creationId xmlns:a16="http://schemas.microsoft.com/office/drawing/2014/main" id="{C06C6F12-D75C-3A9E-7E65-257D47D74F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148" y="2911051"/>
            <a:ext cx="1765852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1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E30B1511-F0C3-E661-8C9B-9F09214F08BF}"/>
              </a:ext>
            </a:extLst>
          </p:cNvPr>
          <p:cNvSpPr/>
          <p:nvPr/>
        </p:nvSpPr>
        <p:spPr>
          <a:xfrm>
            <a:off x="6402388" y="5845323"/>
            <a:ext cx="2527967" cy="958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63D4A037-E585-4769-ABF7-8196E3C5E729}"/>
              </a:ext>
            </a:extLst>
          </p:cNvPr>
          <p:cNvSpPr/>
          <p:nvPr/>
        </p:nvSpPr>
        <p:spPr>
          <a:xfrm>
            <a:off x="0" y="6054725"/>
            <a:ext cx="2558642" cy="803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3784109-C689-4840-9E2A-BFCFDC9E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4835525" cy="2460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3500" b="1" dirty="0" err="1">
                <a:solidFill>
                  <a:srgbClr val="C00000"/>
                </a:solidFill>
              </a:rPr>
              <a:t>Veš</a:t>
            </a:r>
            <a:r>
              <a:rPr lang="it-IT" sz="3500" b="1" dirty="0">
                <a:solidFill>
                  <a:srgbClr val="C00000"/>
                </a:solidFill>
              </a:rPr>
              <a:t> </a:t>
            </a:r>
            <a:r>
              <a:rPr lang="it-IT" sz="3500" b="1" dirty="0" err="1">
                <a:solidFill>
                  <a:srgbClr val="C00000"/>
                </a:solidFill>
              </a:rPr>
              <a:t>kaj</a:t>
            </a:r>
            <a:r>
              <a:rPr lang="it-IT" sz="3500" b="1" dirty="0">
                <a:solidFill>
                  <a:srgbClr val="C00000"/>
                </a:solidFill>
              </a:rPr>
              <a:t> </a:t>
            </a:r>
            <a:r>
              <a:rPr lang="it-IT" sz="3500" b="1" dirty="0" err="1">
                <a:solidFill>
                  <a:srgbClr val="C00000"/>
                </a:solidFill>
              </a:rPr>
              <a:t>piješ</a:t>
            </a:r>
            <a:r>
              <a:rPr lang="it-IT" sz="3500" b="1" dirty="0">
                <a:solidFill>
                  <a:srgbClr val="C00000"/>
                </a:solidFill>
              </a:rPr>
              <a:t>?</a:t>
            </a:r>
            <a:br>
              <a:rPr lang="it-IT" sz="2400" b="1" dirty="0">
                <a:solidFill>
                  <a:srgbClr val="C00000"/>
                </a:solidFill>
              </a:rPr>
            </a:br>
            <a:r>
              <a:rPr lang="it-IT" sz="2400" b="1" dirty="0" err="1">
                <a:solidFill>
                  <a:schemeClr val="tx1"/>
                </a:solidFill>
              </a:rPr>
              <a:t>podpora</a:t>
            </a:r>
            <a:r>
              <a:rPr lang="it-IT" sz="2400" b="1" dirty="0">
                <a:solidFill>
                  <a:schemeClr val="tx1"/>
                </a:solidFill>
              </a:rPr>
              <a:t> </a:t>
            </a:r>
            <a:r>
              <a:rPr lang="it-IT" sz="2400" b="1" dirty="0" err="1">
                <a:solidFill>
                  <a:schemeClr val="tx1"/>
                </a:solidFill>
              </a:rPr>
              <a:t>prebivalcem</a:t>
            </a:r>
            <a:r>
              <a:rPr lang="it-IT" sz="2400" b="1" dirty="0">
                <a:solidFill>
                  <a:schemeClr val="tx1"/>
                </a:solidFill>
              </a:rPr>
              <a:t> za </a:t>
            </a:r>
            <a:r>
              <a:rPr lang="it-IT" sz="2400" b="1" dirty="0" err="1">
                <a:solidFill>
                  <a:schemeClr val="tx1"/>
                </a:solidFill>
              </a:rPr>
              <a:t>zmanjševanje</a:t>
            </a:r>
            <a:r>
              <a:rPr lang="it-IT" sz="2400" b="1" dirty="0">
                <a:solidFill>
                  <a:schemeClr val="tx1"/>
                </a:solidFill>
              </a:rPr>
              <a:t> </a:t>
            </a:r>
            <a:r>
              <a:rPr lang="it-IT" sz="2400" b="1" dirty="0" err="1">
                <a:solidFill>
                  <a:schemeClr val="tx1"/>
                </a:solidFill>
              </a:rPr>
              <a:t>tvegane</a:t>
            </a:r>
            <a:r>
              <a:rPr lang="it-IT" sz="2400" b="1" dirty="0">
                <a:solidFill>
                  <a:schemeClr val="tx1"/>
                </a:solidFill>
              </a:rPr>
              <a:t> </a:t>
            </a:r>
            <a:r>
              <a:rPr lang="it-IT" sz="2400" b="1" dirty="0" err="1">
                <a:solidFill>
                  <a:schemeClr val="tx1"/>
                </a:solidFill>
              </a:rPr>
              <a:t>rabe</a:t>
            </a:r>
            <a:r>
              <a:rPr lang="it-IT" sz="2400" b="1" dirty="0">
                <a:solidFill>
                  <a:schemeClr val="tx1"/>
                </a:solidFill>
              </a:rPr>
              <a:t> </a:t>
            </a:r>
            <a:r>
              <a:rPr lang="it-IT" sz="2400" b="1" dirty="0" err="1">
                <a:solidFill>
                  <a:schemeClr val="tx1"/>
                </a:solidFill>
              </a:rPr>
              <a:t>alkohola</a:t>
            </a:r>
            <a:r>
              <a:rPr lang="it-IT" sz="2400" b="1" dirty="0">
                <a:solidFill>
                  <a:schemeClr val="tx1"/>
                </a:solidFill>
              </a:rPr>
              <a:t> z </a:t>
            </a:r>
            <a:r>
              <a:rPr lang="it-IT" sz="2400" b="1" dirty="0" err="1">
                <a:solidFill>
                  <a:schemeClr val="tx1"/>
                </a:solidFill>
              </a:rPr>
              <a:t>mobilno</a:t>
            </a:r>
            <a:r>
              <a:rPr lang="it-IT" sz="2400" b="1" dirty="0">
                <a:solidFill>
                  <a:schemeClr val="tx1"/>
                </a:solidFill>
              </a:rPr>
              <a:t> </a:t>
            </a:r>
            <a:r>
              <a:rPr lang="it-IT" sz="2400" b="1" dirty="0" err="1">
                <a:solidFill>
                  <a:schemeClr val="tx1"/>
                </a:solidFill>
              </a:rPr>
              <a:t>aplikacijo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11267" name="Označba mesta vsebine 2">
            <a:extLst>
              <a:ext uri="{FF2B5EF4-FFF2-40B4-BE49-F238E27FC236}">
                <a16:creationId xmlns:a16="http://schemas.microsoft.com/office/drawing/2014/main" id="{092FF342-E99F-470B-BFA9-508D8F25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04" y="2768624"/>
            <a:ext cx="7620000" cy="3057525"/>
          </a:xfrm>
        </p:spPr>
        <p:txBody>
          <a:bodyPr/>
          <a:lstStyle/>
          <a:p>
            <a:pPr marL="0" indent="0">
              <a:defRPr/>
            </a:pPr>
            <a:r>
              <a:rPr lang="sl-SI" altLang="sl-SI" sz="1800" dirty="0">
                <a:solidFill>
                  <a:srgbClr val="C00000"/>
                </a:solidFill>
              </a:rPr>
              <a:t>Programska skupina: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1800" dirty="0"/>
              <a:t>Inštitut za nutricionistiko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1800" dirty="0"/>
              <a:t>Zveza potrošnikov Slovenije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1800" dirty="0"/>
              <a:t>Inštitut „Jožef Stefan“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1800" dirty="0"/>
              <a:t>Nacionalni inštitut za javno zdravje</a:t>
            </a:r>
          </a:p>
          <a:p>
            <a:pPr marL="0" indent="0">
              <a:defRPr/>
            </a:pPr>
            <a:endParaRPr lang="sl-SI" altLang="sl-SI" sz="500" dirty="0">
              <a:solidFill>
                <a:srgbClr val="C00000"/>
              </a:solidFill>
            </a:endParaRPr>
          </a:p>
          <a:p>
            <a:pPr marL="0" indent="0">
              <a:defRPr/>
            </a:pPr>
            <a:r>
              <a:rPr lang="sl-SI" altLang="sl-SI" sz="1800" dirty="0">
                <a:solidFill>
                  <a:srgbClr val="C00000"/>
                </a:solidFill>
              </a:rPr>
              <a:t>Financiranje: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1800" b="0" dirty="0"/>
              <a:t>Program se sofinancira iz državnega proračuna: </a:t>
            </a:r>
            <a:r>
              <a:rPr lang="sl-SI" altLang="sl-SI" sz="1800" dirty="0"/>
              <a:t>Ministrstvo za zdravje RS </a:t>
            </a:r>
            <a:r>
              <a:rPr lang="sl-SI" altLang="sl-SI" sz="1800" b="0" dirty="0"/>
              <a:t>(Javni razpis za sofinanciranje programov varovanja in krepitve zdravja do leta 2022 - </a:t>
            </a:r>
            <a:r>
              <a:rPr lang="sl-SI" sz="1800" b="0" i="1" dirty="0"/>
              <a:t>programi zmanjševanja tvegane in škodljive rabe alkohola</a:t>
            </a:r>
            <a:r>
              <a:rPr lang="sl-SI" altLang="sl-SI" sz="1800" b="0" dirty="0"/>
              <a:t>)</a:t>
            </a:r>
          </a:p>
        </p:txBody>
      </p:sp>
      <p:pic>
        <p:nvPicPr>
          <p:cNvPr id="10245" name="Slika 1">
            <a:extLst>
              <a:ext uri="{FF2B5EF4-FFF2-40B4-BE49-F238E27FC236}">
                <a16:creationId xmlns:a16="http://schemas.microsoft.com/office/drawing/2014/main" id="{E727A590-9668-4A71-B323-75CA5C853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35" b="69588"/>
          <a:stretch>
            <a:fillRect/>
          </a:stretch>
        </p:blipFill>
        <p:spPr bwMode="auto">
          <a:xfrm>
            <a:off x="5924865" y="817110"/>
            <a:ext cx="23971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PoljeZBesedilom 11">
            <a:extLst>
              <a:ext uri="{FF2B5EF4-FFF2-40B4-BE49-F238E27FC236}">
                <a16:creationId xmlns:a16="http://schemas.microsoft.com/office/drawing/2014/main" id="{C6259309-A311-449B-9454-0E6647649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1215" y="621847"/>
            <a:ext cx="1362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Program sofinancira:</a:t>
            </a:r>
          </a:p>
        </p:txBody>
      </p:sp>
      <p:pic>
        <p:nvPicPr>
          <p:cNvPr id="10247" name="Slika 1">
            <a:extLst>
              <a:ext uri="{FF2B5EF4-FFF2-40B4-BE49-F238E27FC236}">
                <a16:creationId xmlns:a16="http://schemas.microsoft.com/office/drawing/2014/main" id="{1ED49040-7A48-4B4A-805F-142E8591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t="8067" r="78195" b="83752"/>
          <a:stretch>
            <a:fillRect/>
          </a:stretch>
        </p:blipFill>
        <p:spPr bwMode="auto">
          <a:xfrm>
            <a:off x="6116160" y="2827533"/>
            <a:ext cx="99218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 descr="nutris_si_logo">
            <a:extLst>
              <a:ext uri="{FF2B5EF4-FFF2-40B4-BE49-F238E27FC236}">
                <a16:creationId xmlns:a16="http://schemas.microsoft.com/office/drawing/2014/main" id="{24C18A75-6BF8-473E-8218-C3CDCF38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793875"/>
            <a:ext cx="99853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Slika 2">
            <a:extLst>
              <a:ext uri="{FF2B5EF4-FFF2-40B4-BE49-F238E27FC236}">
                <a16:creationId xmlns:a16="http://schemas.microsoft.com/office/drawing/2014/main" id="{C70642EB-E67F-4529-B293-700CD4AB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80" y="3771606"/>
            <a:ext cx="14097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5A11931-0171-4630-A3D8-8D4E614A67C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80" y="4554011"/>
            <a:ext cx="1961515" cy="532765"/>
          </a:xfrm>
          <a:prstGeom prst="rect">
            <a:avLst/>
          </a:prstGeom>
          <a:noFill/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BA0B38A4-0204-4DD5-A30B-81B56393D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034" y="1451768"/>
            <a:ext cx="11721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Program izvajajo: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E7080742-BEB1-4990-AE2B-9FDE7D5AC5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808" t="21550" r="17048" b="23057"/>
          <a:stretch/>
        </p:blipFill>
        <p:spPr>
          <a:xfrm>
            <a:off x="6996989" y="6233561"/>
            <a:ext cx="872222" cy="5078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FFEA4DE3-8718-4B9F-9687-A293C77BDD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9802" y="5861156"/>
            <a:ext cx="1022268" cy="9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81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snovno">
  <a:themeElements>
    <a:clrScheme name="Osnovno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snovno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sno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D093CA6EE9724F9D59C7B4BDDB6CF3" ma:contentTypeVersion="15" ma:contentTypeDescription="Ustvari nov dokument." ma:contentTypeScope="" ma:versionID="ed80cf22ceb283f6b226f0d3b4f51fb0">
  <xsd:schema xmlns:xsd="http://www.w3.org/2001/XMLSchema" xmlns:xs="http://www.w3.org/2001/XMLSchema" xmlns:p="http://schemas.microsoft.com/office/2006/metadata/properties" xmlns:ns2="703cdf61-9bdb-4ab1-bf99-aabb6c694d24" xmlns:ns3="e0c4cf2c-1396-48e0-9fb8-701f9c1f262a" targetNamespace="http://schemas.microsoft.com/office/2006/metadata/properties" ma:root="true" ma:fieldsID="4c68f0fa0e3419dd89357434dc39a82b" ns2:_="" ns3:_="">
    <xsd:import namespace="703cdf61-9bdb-4ab1-bf99-aabb6c694d24"/>
    <xsd:import namespace="e0c4cf2c-1396-48e0-9fb8-701f9c1f26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4cf2c-1396-48e0-9fb8-701f9c1f2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3cdf61-9bdb-4ab1-bf99-aabb6c694d24" xsi:nil="true"/>
    <lcf76f155ced4ddcb4097134ff3c332f xmlns="e0c4cf2c-1396-48e0-9fb8-701f9c1f262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51D8F8-174D-4AE7-BA0C-F502C37E222D}"/>
</file>

<file path=customXml/itemProps2.xml><?xml version="1.0" encoding="utf-8"?>
<ds:datastoreItem xmlns:ds="http://schemas.openxmlformats.org/officeDocument/2006/customXml" ds:itemID="{E7118593-956D-4B57-BB55-EE1C358BC9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84D407-E86C-4662-ACEA-1477A270FBD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25a0f7f-ceec-40b0-a57b-1b92e9b7dc76"/>
    <ds:schemaRef ds:uri="http://purl.org/dc/elements/1.1/"/>
    <ds:schemaRef ds:uri="http://schemas.microsoft.com/office/2006/metadata/properties"/>
    <ds:schemaRef ds:uri="d6e96036-1f19-413b-b96d-24437fd8630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2975</TotalTime>
  <Words>875</Words>
  <Application>Microsoft Office PowerPoint</Application>
  <PresentationFormat>Diaprojekcija na zaslonu (4:3)</PresentationFormat>
  <Paragraphs>93</Paragraphs>
  <Slides>17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Osnovno</vt:lpstr>
      <vt:lpstr>Informacijske tehnologije za spodbujanje  izbire živil z  ugodno prehransko sestavo</vt:lpstr>
      <vt:lpstr>uvod</vt:lpstr>
      <vt:lpstr>PowerPointova predstavitev</vt:lpstr>
      <vt:lpstr>PowerPointova predstavitev</vt:lpstr>
      <vt:lpstr>Primeri uporabe podatkovne baze o sestavi živil</vt:lpstr>
      <vt:lpstr>Inovativne rešitve za informirane odločitve zagotavljanje delovanja mobilne aplikacije VešKajJeš in nadgradnja z dodatnimi, za potrošnike koristnimi informacijami</vt:lpstr>
      <vt:lpstr>PowerPointova predstavitev</vt:lpstr>
      <vt:lpstr>PowerPointova predstavitev</vt:lpstr>
      <vt:lpstr>Veš kaj piješ? podpora prebivalcem za zmanjševanje tvegane rabe alkohola z mobilno aplikacijo</vt:lpstr>
      <vt:lpstr>Veš, kaj piješ? </vt:lpstr>
      <vt:lpstr>Veš, kaj piješ? </vt:lpstr>
      <vt:lpstr>Nov modul aplikacije Veš, kaj ješ?</vt:lpstr>
      <vt:lpstr>Projekt do.it</vt:lpstr>
      <vt:lpstr>Projekt do.it</vt:lpstr>
      <vt:lpstr>PowerPointova predstavitev</vt:lpstr>
      <vt:lpstr>PowerPointova predstavitev</vt:lpstr>
      <vt:lpstr>ZAHVALA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NACIONALNI PROGRAM O PREHRANI IN TELESNI DEJAVNOSTI ZA ZDRAVJE 2015−2025   Strategija komuniciranja Nacionalnega programa o prehrani in telesni dejavnosti za zdravje 2015–2025 s priročnikom za uporabo nove blagovne znamke “DOBER TEK Slovenija – zdravo uživaj in več gibaj”</dc:title>
  <dc:creator>Špela Polak</dc:creator>
  <cp:lastModifiedBy>Anita Kušar</cp:lastModifiedBy>
  <cp:revision>70</cp:revision>
  <dcterms:created xsi:type="dcterms:W3CDTF">2017-01-24T06:48:58Z</dcterms:created>
  <dcterms:modified xsi:type="dcterms:W3CDTF">2022-08-22T11:06:00Z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0x0101001FD093CA6EE9724F9D59C7B4BDDB6CF3</vt:lpwstr>
  </property>
  <property fmtid="{D5CDD505-2E9C-101B-9397-08002B2CF9AE}" pid="3" name="MediaServiceImageTags">
    <vt:lpwstr/>
  </property>
</Properties>
</file>